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5" r:id="rId5"/>
  </p:sldMasterIdLst>
  <p:notesMasterIdLst>
    <p:notesMasterId r:id="rId36"/>
  </p:notesMasterIdLst>
  <p:sldIdLst>
    <p:sldId id="1315" r:id="rId6"/>
    <p:sldId id="1018" r:id="rId7"/>
    <p:sldId id="1364" r:id="rId8"/>
    <p:sldId id="1020" r:id="rId9"/>
    <p:sldId id="1033" r:id="rId10"/>
    <p:sldId id="1071" r:id="rId11"/>
    <p:sldId id="1332" r:id="rId12"/>
    <p:sldId id="1335" r:id="rId13"/>
    <p:sldId id="1025" r:id="rId14"/>
    <p:sldId id="1366" r:id="rId15"/>
    <p:sldId id="355" r:id="rId16"/>
    <p:sldId id="1022" r:id="rId17"/>
    <p:sldId id="1027" r:id="rId18"/>
    <p:sldId id="1021" r:id="rId19"/>
    <p:sldId id="827" r:id="rId20"/>
    <p:sldId id="835" r:id="rId21"/>
    <p:sldId id="1029" r:id="rId22"/>
    <p:sldId id="406" r:id="rId23"/>
    <p:sldId id="1030" r:id="rId24"/>
    <p:sldId id="1334" r:id="rId25"/>
    <p:sldId id="1318" r:id="rId26"/>
    <p:sldId id="1316" r:id="rId27"/>
    <p:sldId id="1317" r:id="rId28"/>
    <p:sldId id="1369" r:id="rId29"/>
    <p:sldId id="1322" r:id="rId30"/>
    <p:sldId id="1319" r:id="rId31"/>
    <p:sldId id="1320" r:id="rId32"/>
    <p:sldId id="1321" r:id="rId33"/>
    <p:sldId id="1370" r:id="rId34"/>
    <p:sldId id="1333" r:id="rId3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odong Gao" initials="GG" lastIdx="1" clrIdx="0">
    <p:extLst>
      <p:ext uri="{19B8F6BF-5375-455C-9EA6-DF929625EA0E}">
        <p15:presenceInfo xmlns:p15="http://schemas.microsoft.com/office/powerpoint/2012/main" userId="S::ggao@umd.edu::bb19b89e-fb13-46b4-9a51-5d0c6e9d90b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BA69DD-A900-1D4B-AF4A-16937CB49AE8}" v="2" dt="2025-02-13T04:02:14.9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42"/>
    <p:restoredTop sz="88910" autoAdjust="0"/>
  </p:normalViewPr>
  <p:slideViewPr>
    <p:cSldViewPr snapToGrid="0">
      <p:cViewPr varScale="1">
        <p:scale>
          <a:sx n="66" d="100"/>
          <a:sy n="66" d="100"/>
        </p:scale>
        <p:origin x="848"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Bagdasarian" userId="S::jbagdas1@jh.edu::ba57847c-08fc-4150-a5da-3cd83dce1126" providerId="AD" clId="Web-{C62A6CAF-E2C9-2AE8-3A36-D710AD89AC98}"/>
    <pc:docChg chg="modSld">
      <pc:chgData name="Jennifer Bagdasarian" userId="S::jbagdas1@jh.edu::ba57847c-08fc-4150-a5da-3cd83dce1126" providerId="AD" clId="Web-{C62A6CAF-E2C9-2AE8-3A36-D710AD89AC98}" dt="2024-04-25T17:17:32.335" v="22" actId="1076"/>
      <pc:docMkLst>
        <pc:docMk/>
      </pc:docMkLst>
      <pc:sldChg chg="addSp modSp">
        <pc:chgData name="Jennifer Bagdasarian" userId="S::jbagdas1@jh.edu::ba57847c-08fc-4150-a5da-3cd83dce1126" providerId="AD" clId="Web-{C62A6CAF-E2C9-2AE8-3A36-D710AD89AC98}" dt="2024-04-25T17:17:32.335" v="22" actId="1076"/>
        <pc:sldMkLst>
          <pc:docMk/>
          <pc:sldMk cId="3391940197" sldId="1351"/>
        </pc:sldMkLst>
      </pc:sldChg>
    </pc:docChg>
  </pc:docChgLst>
  <pc:docChgLst>
    <pc:chgData name="Ritu Agarwal" userId="27126333-ed84-4805-aad8-6a112c14a6c5" providerId="ADAL" clId="{5120C025-55B8-495D-94C8-666D9912EED1}"/>
    <pc:docChg chg="modSld">
      <pc:chgData name="Ritu Agarwal" userId="27126333-ed84-4805-aad8-6a112c14a6c5" providerId="ADAL" clId="{5120C025-55B8-495D-94C8-666D9912EED1}" dt="2024-04-15T01:05:24.050" v="0" actId="1076"/>
      <pc:docMkLst>
        <pc:docMk/>
      </pc:docMkLst>
      <pc:sldChg chg="modSp">
        <pc:chgData name="Ritu Agarwal" userId="27126333-ed84-4805-aad8-6a112c14a6c5" providerId="ADAL" clId="{5120C025-55B8-495D-94C8-666D9912EED1}" dt="2024-04-15T01:05:24.050" v="0" actId="1076"/>
        <pc:sldMkLst>
          <pc:docMk/>
          <pc:sldMk cId="248616509" sldId="258"/>
        </pc:sldMkLst>
      </pc:sldChg>
    </pc:docChg>
  </pc:docChgLst>
  <pc:docChgLst>
    <pc:chgData name="Ritu Agarwal" userId="27126333-ed84-4805-aad8-6a112c14a6c5" providerId="ADAL" clId="{F73262A7-317D-482D-9DAD-813F20BE21E5}"/>
    <pc:docChg chg="undo custSel addSld delSld modSld sldOrd delMainMaster modMainMaster">
      <pc:chgData name="Ritu Agarwal" userId="27126333-ed84-4805-aad8-6a112c14a6c5" providerId="ADAL" clId="{F73262A7-317D-482D-9DAD-813F20BE21E5}" dt="2024-05-11T01:00:40.361" v="4073" actId="478"/>
      <pc:docMkLst>
        <pc:docMk/>
      </pc:docMkLst>
      <pc:sldChg chg="ord">
        <pc:chgData name="Ritu Agarwal" userId="27126333-ed84-4805-aad8-6a112c14a6c5" providerId="ADAL" clId="{F73262A7-317D-482D-9DAD-813F20BE21E5}" dt="2024-04-24T21:13:43.524" v="3710"/>
        <pc:sldMkLst>
          <pc:docMk/>
          <pc:sldMk cId="248616509" sldId="258"/>
        </pc:sldMkLst>
      </pc:sldChg>
      <pc:sldChg chg="ord">
        <pc:chgData name="Ritu Agarwal" userId="27126333-ed84-4805-aad8-6a112c14a6c5" providerId="ADAL" clId="{F73262A7-317D-482D-9DAD-813F20BE21E5}" dt="2024-04-24T21:13:43.524" v="3710"/>
        <pc:sldMkLst>
          <pc:docMk/>
          <pc:sldMk cId="444444687" sldId="259"/>
        </pc:sldMkLst>
      </pc:sldChg>
      <pc:sldChg chg="delSp modSp add">
        <pc:chgData name="Ritu Agarwal" userId="27126333-ed84-4805-aad8-6a112c14a6c5" providerId="ADAL" clId="{F73262A7-317D-482D-9DAD-813F20BE21E5}" dt="2024-04-24T17:28:58.007" v="2975" actId="20577"/>
        <pc:sldMkLst>
          <pc:docMk/>
          <pc:sldMk cId="1071479745" sldId="276"/>
        </pc:sldMkLst>
      </pc:sldChg>
      <pc:sldChg chg="delSp add">
        <pc:chgData name="Ritu Agarwal" userId="27126333-ed84-4805-aad8-6a112c14a6c5" providerId="ADAL" clId="{F73262A7-317D-482D-9DAD-813F20BE21E5}" dt="2024-04-24T17:28:37.284" v="2970" actId="478"/>
        <pc:sldMkLst>
          <pc:docMk/>
          <pc:sldMk cId="4120372989" sldId="285"/>
        </pc:sldMkLst>
      </pc:sldChg>
      <pc:sldChg chg="addSp delSp modSp add del">
        <pc:chgData name="Ritu Agarwal" userId="27126333-ed84-4805-aad8-6a112c14a6c5" providerId="ADAL" clId="{F73262A7-317D-482D-9DAD-813F20BE21E5}" dt="2024-04-17T01:37:04.540" v="362"/>
        <pc:sldMkLst>
          <pc:docMk/>
          <pc:sldMk cId="3467940562" sldId="288"/>
        </pc:sldMkLst>
      </pc:sldChg>
      <pc:sldChg chg="addSp delSp modSp add del">
        <pc:chgData name="Ritu Agarwal" userId="27126333-ed84-4805-aad8-6a112c14a6c5" providerId="ADAL" clId="{F73262A7-317D-482D-9DAD-813F20BE21E5}" dt="2024-05-11T00:57:36.482" v="4034" actId="13822"/>
        <pc:sldMkLst>
          <pc:docMk/>
          <pc:sldMk cId="2114061300" sldId="294"/>
        </pc:sldMkLst>
      </pc:sldChg>
      <pc:sldChg chg="addSp delSp modSp add del">
        <pc:chgData name="Ritu Agarwal" userId="27126333-ed84-4805-aad8-6a112c14a6c5" providerId="ADAL" clId="{F73262A7-317D-482D-9DAD-813F20BE21E5}" dt="2024-04-17T01:36:52.592" v="360" actId="14100"/>
        <pc:sldMkLst>
          <pc:docMk/>
          <pc:sldMk cId="1754970760" sldId="401"/>
        </pc:sldMkLst>
      </pc:sldChg>
      <pc:sldChg chg="addSp modSp">
        <pc:chgData name="Ritu Agarwal" userId="27126333-ed84-4805-aad8-6a112c14a6c5" providerId="ADAL" clId="{F73262A7-317D-482D-9DAD-813F20BE21E5}" dt="2024-04-17T14:33:49.629" v="449" actId="1076"/>
        <pc:sldMkLst>
          <pc:docMk/>
          <pc:sldMk cId="3857305289" sldId="520"/>
        </pc:sldMkLst>
      </pc:sldChg>
      <pc:sldChg chg="modSp">
        <pc:chgData name="Ritu Agarwal" userId="27126333-ed84-4805-aad8-6a112c14a6c5" providerId="ADAL" clId="{F73262A7-317D-482D-9DAD-813F20BE21E5}" dt="2024-04-17T15:01:49.574" v="828" actId="1076"/>
        <pc:sldMkLst>
          <pc:docMk/>
          <pc:sldMk cId="2606122396" sldId="521"/>
        </pc:sldMkLst>
      </pc:sldChg>
      <pc:sldChg chg="modSp">
        <pc:chgData name="Ritu Agarwal" userId="27126333-ed84-4805-aad8-6a112c14a6c5" providerId="ADAL" clId="{F73262A7-317D-482D-9DAD-813F20BE21E5}" dt="2024-04-17T15:01:27.579" v="824" actId="403"/>
        <pc:sldMkLst>
          <pc:docMk/>
          <pc:sldMk cId="4218662029" sldId="522"/>
        </pc:sldMkLst>
      </pc:sldChg>
      <pc:sldChg chg="addSp delSp modSp add setBg">
        <pc:chgData name="Ritu Agarwal" userId="27126333-ed84-4805-aad8-6a112c14a6c5" providerId="ADAL" clId="{F73262A7-317D-482D-9DAD-813F20BE21E5}" dt="2024-04-17T01:35:58.040" v="350" actId="1076"/>
        <pc:sldMkLst>
          <pc:docMk/>
          <pc:sldMk cId="4013066427" sldId="1293"/>
        </pc:sldMkLst>
      </pc:sldChg>
      <pc:sldChg chg="ord">
        <pc:chgData name="Ritu Agarwal" userId="27126333-ed84-4805-aad8-6a112c14a6c5" providerId="ADAL" clId="{F73262A7-317D-482D-9DAD-813F20BE21E5}" dt="2024-04-24T01:04:03.645" v="2444"/>
        <pc:sldMkLst>
          <pc:docMk/>
          <pc:sldMk cId="4116095501" sldId="1299"/>
        </pc:sldMkLst>
      </pc:sldChg>
      <pc:sldChg chg="addSp modSp ord modNotesTx">
        <pc:chgData name="Ritu Agarwal" userId="27126333-ed84-4805-aad8-6a112c14a6c5" providerId="ADAL" clId="{F73262A7-317D-482D-9DAD-813F20BE21E5}" dt="2024-04-24T01:51:01.509" v="2766" actId="1076"/>
        <pc:sldMkLst>
          <pc:docMk/>
          <pc:sldMk cId="3553896708" sldId="1306"/>
        </pc:sldMkLst>
      </pc:sldChg>
      <pc:sldChg chg="addSp delSp modSp ord modNotesTx">
        <pc:chgData name="Ritu Agarwal" userId="27126333-ed84-4805-aad8-6a112c14a6c5" providerId="ADAL" clId="{F73262A7-317D-482D-9DAD-813F20BE21E5}" dt="2024-04-24T01:56:19.673" v="2810" actId="14100"/>
        <pc:sldMkLst>
          <pc:docMk/>
          <pc:sldMk cId="1828995389" sldId="1307"/>
        </pc:sldMkLst>
      </pc:sldChg>
      <pc:sldChg chg="ord">
        <pc:chgData name="Ritu Agarwal" userId="27126333-ed84-4805-aad8-6a112c14a6c5" providerId="ADAL" clId="{F73262A7-317D-482D-9DAD-813F20BE21E5}" dt="2024-04-17T17:06:14.873" v="1652"/>
        <pc:sldMkLst>
          <pc:docMk/>
          <pc:sldMk cId="2747550084" sldId="1308"/>
        </pc:sldMkLst>
      </pc:sldChg>
      <pc:sldChg chg="ord">
        <pc:chgData name="Ritu Agarwal" userId="27126333-ed84-4805-aad8-6a112c14a6c5" providerId="ADAL" clId="{F73262A7-317D-482D-9DAD-813F20BE21E5}" dt="2024-04-17T17:06:35.509" v="1653"/>
        <pc:sldMkLst>
          <pc:docMk/>
          <pc:sldMk cId="631807192" sldId="1309"/>
        </pc:sldMkLst>
      </pc:sldChg>
      <pc:sldChg chg="ord">
        <pc:chgData name="Ritu Agarwal" userId="27126333-ed84-4805-aad8-6a112c14a6c5" providerId="ADAL" clId="{F73262A7-317D-482D-9DAD-813F20BE21E5}" dt="2024-04-17T17:06:50.506" v="1654"/>
        <pc:sldMkLst>
          <pc:docMk/>
          <pc:sldMk cId="2972846613" sldId="1310"/>
        </pc:sldMkLst>
      </pc:sldChg>
      <pc:sldChg chg="modSp">
        <pc:chgData name="Ritu Agarwal" userId="27126333-ed84-4805-aad8-6a112c14a6c5" providerId="ADAL" clId="{F73262A7-317D-482D-9DAD-813F20BE21E5}" dt="2024-05-11T00:56:21.784" v="4024" actId="1076"/>
        <pc:sldMkLst>
          <pc:docMk/>
          <pc:sldMk cId="2941046834" sldId="1315"/>
        </pc:sldMkLst>
      </pc:sldChg>
      <pc:sldChg chg="modSp">
        <pc:chgData name="Ritu Agarwal" userId="27126333-ed84-4805-aad8-6a112c14a6c5" providerId="ADAL" clId="{F73262A7-317D-482D-9DAD-813F20BE21E5}" dt="2024-04-30T01:06:09.702" v="3962" actId="27636"/>
        <pc:sldMkLst>
          <pc:docMk/>
          <pc:sldMk cId="2072670189" sldId="1317"/>
        </pc:sldMkLst>
      </pc:sldChg>
      <pc:sldChg chg="addSp modSp ord">
        <pc:chgData name="Ritu Agarwal" userId="27126333-ed84-4805-aad8-6a112c14a6c5" providerId="ADAL" clId="{F73262A7-317D-482D-9DAD-813F20BE21E5}" dt="2024-04-24T21:16:33.835" v="3719" actId="20577"/>
        <pc:sldMkLst>
          <pc:docMk/>
          <pc:sldMk cId="1637555723" sldId="1320"/>
        </pc:sldMkLst>
      </pc:sldChg>
      <pc:sldChg chg="delSp modSp">
        <pc:chgData name="Ritu Agarwal" userId="27126333-ed84-4805-aad8-6a112c14a6c5" providerId="ADAL" clId="{F73262A7-317D-482D-9DAD-813F20BE21E5}" dt="2024-05-11T00:56:43.112" v="4025"/>
        <pc:sldMkLst>
          <pc:docMk/>
          <pc:sldMk cId="295963881" sldId="1321"/>
        </pc:sldMkLst>
      </pc:sldChg>
      <pc:sldChg chg="addSp modSp">
        <pc:chgData name="Ritu Agarwal" userId="27126333-ed84-4805-aad8-6a112c14a6c5" providerId="ADAL" clId="{F73262A7-317D-482D-9DAD-813F20BE21E5}" dt="2024-04-17T14:34:20.584" v="451" actId="1076"/>
        <pc:sldMkLst>
          <pc:docMk/>
          <pc:sldMk cId="3586647747" sldId="1323"/>
        </pc:sldMkLst>
      </pc:sldChg>
      <pc:sldChg chg="addSp modSp modNotesTx">
        <pc:chgData name="Ritu Agarwal" userId="27126333-ed84-4805-aad8-6a112c14a6c5" providerId="ADAL" clId="{F73262A7-317D-482D-9DAD-813F20BE21E5}" dt="2024-04-24T00:49:57.409" v="2156" actId="14100"/>
        <pc:sldMkLst>
          <pc:docMk/>
          <pc:sldMk cId="1663032889" sldId="1324"/>
        </pc:sldMkLst>
      </pc:sldChg>
      <pc:sldChg chg="addSp modSp">
        <pc:chgData name="Ritu Agarwal" userId="27126333-ed84-4805-aad8-6a112c14a6c5" providerId="ADAL" clId="{F73262A7-317D-482D-9DAD-813F20BE21E5}" dt="2024-04-17T01:35:03.309" v="342" actId="1076"/>
        <pc:sldMkLst>
          <pc:docMk/>
          <pc:sldMk cId="2402323571" sldId="1325"/>
        </pc:sldMkLst>
      </pc:sldChg>
      <pc:sldChg chg="modSp">
        <pc:chgData name="Ritu Agarwal" userId="27126333-ed84-4805-aad8-6a112c14a6c5" providerId="ADAL" clId="{F73262A7-317D-482D-9DAD-813F20BE21E5}" dt="2024-04-17T01:12:27.263" v="3" actId="27636"/>
        <pc:sldMkLst>
          <pc:docMk/>
          <pc:sldMk cId="167006151" sldId="1326"/>
        </pc:sldMkLst>
      </pc:sldChg>
      <pc:sldChg chg="modSp">
        <pc:chgData name="Ritu Agarwal" userId="27126333-ed84-4805-aad8-6a112c14a6c5" providerId="ADAL" clId="{F73262A7-317D-482D-9DAD-813F20BE21E5}" dt="2024-04-17T14:31:22.414" v="439" actId="14100"/>
        <pc:sldMkLst>
          <pc:docMk/>
          <pc:sldMk cId="3560568693" sldId="1327"/>
        </pc:sldMkLst>
      </pc:sldChg>
      <pc:sldChg chg="addSp modSp">
        <pc:chgData name="Ritu Agarwal" userId="27126333-ed84-4805-aad8-6a112c14a6c5" providerId="ADAL" clId="{F73262A7-317D-482D-9DAD-813F20BE21E5}" dt="2024-04-17T01:35:33.095" v="347" actId="1076"/>
        <pc:sldMkLst>
          <pc:docMk/>
          <pc:sldMk cId="1021328598" sldId="1328"/>
        </pc:sldMkLst>
      </pc:sldChg>
      <pc:sldChg chg="addSp modSp add">
        <pc:chgData name="Ritu Agarwal" userId="27126333-ed84-4805-aad8-6a112c14a6c5" providerId="ADAL" clId="{F73262A7-317D-482D-9DAD-813F20BE21E5}" dt="2024-04-17T01:36:03.835" v="351"/>
        <pc:sldMkLst>
          <pc:docMk/>
          <pc:sldMk cId="2189348648" sldId="1331"/>
        </pc:sldMkLst>
      </pc:sldChg>
      <pc:sldChg chg="delSp modSp add">
        <pc:chgData name="Ritu Agarwal" userId="27126333-ed84-4805-aad8-6a112c14a6c5" providerId="ADAL" clId="{F73262A7-317D-482D-9DAD-813F20BE21E5}" dt="2024-05-11T00:57:53.789" v="4035"/>
        <pc:sldMkLst>
          <pc:docMk/>
          <pc:sldMk cId="4239059544" sldId="1332"/>
        </pc:sldMkLst>
      </pc:sldChg>
      <pc:sldChg chg="addSp modSp add ord">
        <pc:chgData name="Ritu Agarwal" userId="27126333-ed84-4805-aad8-6a112c14a6c5" providerId="ADAL" clId="{F73262A7-317D-482D-9DAD-813F20BE21E5}" dt="2024-04-17T14:31:25.845" v="440"/>
        <pc:sldMkLst>
          <pc:docMk/>
          <pc:sldMk cId="211530437" sldId="1333"/>
        </pc:sldMkLst>
      </pc:sldChg>
      <pc:sldChg chg="addSp modSp add modNotesTx">
        <pc:chgData name="Ritu Agarwal" userId="27126333-ed84-4805-aad8-6a112c14a6c5" providerId="ADAL" clId="{F73262A7-317D-482D-9DAD-813F20BE21E5}" dt="2024-04-24T00:51:28.746" v="2193" actId="20577"/>
        <pc:sldMkLst>
          <pc:docMk/>
          <pc:sldMk cId="1809991376" sldId="1334"/>
        </pc:sldMkLst>
      </pc:sldChg>
      <pc:sldChg chg="addSp delSp modSp add modNotesTx">
        <pc:chgData name="Ritu Agarwal" userId="27126333-ed84-4805-aad8-6a112c14a6c5" providerId="ADAL" clId="{F73262A7-317D-482D-9DAD-813F20BE21E5}" dt="2024-04-17T16:00:41.389" v="1374" actId="6549"/>
        <pc:sldMkLst>
          <pc:docMk/>
          <pc:sldMk cId="1940482802" sldId="1335"/>
        </pc:sldMkLst>
      </pc:sldChg>
      <pc:sldChg chg="delSp modSp add">
        <pc:chgData name="Ritu Agarwal" userId="27126333-ed84-4805-aad8-6a112c14a6c5" providerId="ADAL" clId="{F73262A7-317D-482D-9DAD-813F20BE21E5}" dt="2024-05-11T00:58:18.564" v="4036"/>
        <pc:sldMkLst>
          <pc:docMk/>
          <pc:sldMk cId="2817573116" sldId="1336"/>
        </pc:sldMkLst>
      </pc:sldChg>
      <pc:sldChg chg="modSp add">
        <pc:chgData name="Ritu Agarwal" userId="27126333-ed84-4805-aad8-6a112c14a6c5" providerId="ADAL" clId="{F73262A7-317D-482D-9DAD-813F20BE21E5}" dt="2024-05-11T00:58:40.769" v="4038" actId="6549"/>
        <pc:sldMkLst>
          <pc:docMk/>
          <pc:sldMk cId="2977846355" sldId="1337"/>
        </pc:sldMkLst>
      </pc:sldChg>
      <pc:sldChg chg="addSp delSp modSp add modNotesTx">
        <pc:chgData name="Ritu Agarwal" userId="27126333-ed84-4805-aad8-6a112c14a6c5" providerId="ADAL" clId="{F73262A7-317D-482D-9DAD-813F20BE21E5}" dt="2024-04-24T01:55:45.011" v="2804" actId="1076"/>
        <pc:sldMkLst>
          <pc:docMk/>
          <pc:sldMk cId="1501372682" sldId="1338"/>
        </pc:sldMkLst>
      </pc:sldChg>
      <pc:sldChg chg="modSp add">
        <pc:chgData name="Ritu Agarwal" userId="27126333-ed84-4805-aad8-6a112c14a6c5" providerId="ADAL" clId="{F73262A7-317D-482D-9DAD-813F20BE21E5}" dt="2024-04-17T21:56:49.786" v="1995" actId="20577"/>
        <pc:sldMkLst>
          <pc:docMk/>
          <pc:sldMk cId="3046454255" sldId="1340"/>
        </pc:sldMkLst>
      </pc:sldChg>
      <pc:sldChg chg="addSp delSp modSp add">
        <pc:chgData name="Ritu Agarwal" userId="27126333-ed84-4805-aad8-6a112c14a6c5" providerId="ADAL" clId="{F73262A7-317D-482D-9DAD-813F20BE21E5}" dt="2024-04-24T01:02:09.026" v="2439" actId="1076"/>
        <pc:sldMkLst>
          <pc:docMk/>
          <pc:sldMk cId="1433027113" sldId="1341"/>
        </pc:sldMkLst>
      </pc:sldChg>
      <pc:sldChg chg="addSp modSp add modNotesTx">
        <pc:chgData name="Ritu Agarwal" userId="27126333-ed84-4805-aad8-6a112c14a6c5" providerId="ADAL" clId="{F73262A7-317D-482D-9DAD-813F20BE21E5}" dt="2024-04-18T00:31:29.863" v="2056" actId="1076"/>
        <pc:sldMkLst>
          <pc:docMk/>
          <pc:sldMk cId="2286586592" sldId="1342"/>
        </pc:sldMkLst>
      </pc:sldChg>
      <pc:sldChg chg="addSp add">
        <pc:chgData name="Ritu Agarwal" userId="27126333-ed84-4805-aad8-6a112c14a6c5" providerId="ADAL" clId="{F73262A7-317D-482D-9DAD-813F20BE21E5}" dt="2024-04-23T01:46:37.770" v="2058"/>
        <pc:sldMkLst>
          <pc:docMk/>
          <pc:sldMk cId="1148262406" sldId="1343"/>
        </pc:sldMkLst>
      </pc:sldChg>
      <pc:sldChg chg="modSp add">
        <pc:chgData name="Ritu Agarwal" userId="27126333-ed84-4805-aad8-6a112c14a6c5" providerId="ADAL" clId="{F73262A7-317D-482D-9DAD-813F20BE21E5}" dt="2024-04-23T01:47:37.283" v="2089" actId="20577"/>
        <pc:sldMkLst>
          <pc:docMk/>
          <pc:sldMk cId="1809256452" sldId="1344"/>
        </pc:sldMkLst>
      </pc:sldChg>
      <pc:sldChg chg="addSp modSp add">
        <pc:chgData name="Ritu Agarwal" userId="27126333-ed84-4805-aad8-6a112c14a6c5" providerId="ADAL" clId="{F73262A7-317D-482D-9DAD-813F20BE21E5}" dt="2024-04-23T01:48:46.724" v="2092" actId="14100"/>
        <pc:sldMkLst>
          <pc:docMk/>
          <pc:sldMk cId="3651880065" sldId="1345"/>
        </pc:sldMkLst>
      </pc:sldChg>
      <pc:sldChg chg="addSp add">
        <pc:chgData name="Ritu Agarwal" userId="27126333-ed84-4805-aad8-6a112c14a6c5" providerId="ADAL" clId="{F73262A7-317D-482D-9DAD-813F20BE21E5}" dt="2024-04-23T01:50:40.963" v="2094"/>
        <pc:sldMkLst>
          <pc:docMk/>
          <pc:sldMk cId="1160066418" sldId="1346"/>
        </pc:sldMkLst>
      </pc:sldChg>
      <pc:sldChg chg="addSp add">
        <pc:chgData name="Ritu Agarwal" userId="27126333-ed84-4805-aad8-6a112c14a6c5" providerId="ADAL" clId="{F73262A7-317D-482D-9DAD-813F20BE21E5}" dt="2024-04-23T01:51:46.614" v="2096"/>
        <pc:sldMkLst>
          <pc:docMk/>
          <pc:sldMk cId="1710516264" sldId="1347"/>
        </pc:sldMkLst>
      </pc:sldChg>
      <pc:sldChg chg="addSp modSp add">
        <pc:chgData name="Ritu Agarwal" userId="27126333-ed84-4805-aad8-6a112c14a6c5" providerId="ADAL" clId="{F73262A7-317D-482D-9DAD-813F20BE21E5}" dt="2024-04-24T00:55:16.610" v="2296"/>
        <pc:sldMkLst>
          <pc:docMk/>
          <pc:sldMk cId="243360685" sldId="1348"/>
        </pc:sldMkLst>
      </pc:sldChg>
      <pc:sldChg chg="addSp delSp modSp add">
        <pc:chgData name="Ritu Agarwal" userId="27126333-ed84-4805-aad8-6a112c14a6c5" providerId="ADAL" clId="{F73262A7-317D-482D-9DAD-813F20BE21E5}" dt="2024-04-24T01:23:40.657" v="2548" actId="1076"/>
        <pc:sldMkLst>
          <pc:docMk/>
          <pc:sldMk cId="2178686084" sldId="1349"/>
        </pc:sldMkLst>
      </pc:sldChg>
      <pc:sldChg chg="addSp modSp add modNotesTx">
        <pc:chgData name="Ritu Agarwal" userId="27126333-ed84-4805-aad8-6a112c14a6c5" providerId="ADAL" clId="{F73262A7-317D-482D-9DAD-813F20BE21E5}" dt="2024-04-24T01:55:59.990" v="2806" actId="1076"/>
        <pc:sldMkLst>
          <pc:docMk/>
          <pc:sldMk cId="4138433206" sldId="1350"/>
        </pc:sldMkLst>
      </pc:sldChg>
      <pc:sldChg chg="addSp delSp modSp add">
        <pc:chgData name="Ritu Agarwal" userId="27126333-ed84-4805-aad8-6a112c14a6c5" providerId="ADAL" clId="{F73262A7-317D-482D-9DAD-813F20BE21E5}" dt="2024-05-09T22:17:41.494" v="4004" actId="1076"/>
        <pc:sldMkLst>
          <pc:docMk/>
          <pc:sldMk cId="3391940197" sldId="1351"/>
        </pc:sldMkLst>
      </pc:sldChg>
      <pc:sldChg chg="delSp modSp add">
        <pc:chgData name="Ritu Agarwal" userId="27126333-ed84-4805-aad8-6a112c14a6c5" providerId="ADAL" clId="{F73262A7-317D-482D-9DAD-813F20BE21E5}" dt="2024-05-11T00:59:38.770" v="4056" actId="478"/>
        <pc:sldMkLst>
          <pc:docMk/>
          <pc:sldMk cId="2859871670" sldId="1352"/>
        </pc:sldMkLst>
      </pc:sldChg>
      <pc:sldChg chg="addSp delSp modSp add modNotesTx">
        <pc:chgData name="Ritu Agarwal" userId="27126333-ed84-4805-aad8-6a112c14a6c5" providerId="ADAL" clId="{F73262A7-317D-482D-9DAD-813F20BE21E5}" dt="2024-05-09T22:16:53.938" v="4002" actId="14100"/>
        <pc:sldMkLst>
          <pc:docMk/>
          <pc:sldMk cId="1257067537" sldId="1353"/>
        </pc:sldMkLst>
      </pc:sldChg>
      <pc:sldChg chg="addSp delSp modSp add modNotesTx">
        <pc:chgData name="Ritu Agarwal" userId="27126333-ed84-4805-aad8-6a112c14a6c5" providerId="ADAL" clId="{F73262A7-317D-482D-9DAD-813F20BE21E5}" dt="2024-04-24T17:26:45.957" v="2968" actId="6549"/>
        <pc:sldMkLst>
          <pc:docMk/>
          <pc:sldMk cId="3504662127" sldId="1354"/>
        </pc:sldMkLst>
      </pc:sldChg>
      <pc:sldChg chg="addSp delSp modSp add">
        <pc:chgData name="Ritu Agarwal" userId="27126333-ed84-4805-aad8-6a112c14a6c5" providerId="ADAL" clId="{F73262A7-317D-482D-9DAD-813F20BE21E5}" dt="2024-04-24T21:07:26.867" v="3181" actId="1440"/>
        <pc:sldMkLst>
          <pc:docMk/>
          <pc:sldMk cId="397001685" sldId="1355"/>
        </pc:sldMkLst>
      </pc:sldChg>
      <pc:sldChg chg="modSp add">
        <pc:chgData name="Ritu Agarwal" userId="27126333-ed84-4805-aad8-6a112c14a6c5" providerId="ADAL" clId="{F73262A7-317D-482D-9DAD-813F20BE21E5}" dt="2024-04-24T21:17:48.379" v="3747" actId="1076"/>
        <pc:sldMkLst>
          <pc:docMk/>
          <pc:sldMk cId="593845408" sldId="1356"/>
        </pc:sldMkLst>
      </pc:sldChg>
      <pc:sldChg chg="modSp add">
        <pc:chgData name="Ritu Agarwal" userId="27126333-ed84-4805-aad8-6a112c14a6c5" providerId="ADAL" clId="{F73262A7-317D-482D-9DAD-813F20BE21E5}" dt="2024-04-24T21:19:05.822" v="3913" actId="20577"/>
        <pc:sldMkLst>
          <pc:docMk/>
          <pc:sldMk cId="90026316" sldId="1357"/>
        </pc:sldMkLst>
      </pc:sldChg>
      <pc:sldChg chg="modSp add">
        <pc:chgData name="Ritu Agarwal" userId="27126333-ed84-4805-aad8-6a112c14a6c5" providerId="ADAL" clId="{F73262A7-317D-482D-9DAD-813F20BE21E5}" dt="2024-04-24T21:20:07.442" v="3958" actId="20577"/>
        <pc:sldMkLst>
          <pc:docMk/>
          <pc:sldMk cId="2054513400" sldId="1358"/>
        </pc:sldMkLst>
      </pc:sldChg>
      <pc:sldChg chg="addSp modSp add">
        <pc:chgData name="Ritu Agarwal" userId="27126333-ed84-4805-aad8-6a112c14a6c5" providerId="ADAL" clId="{F73262A7-317D-482D-9DAD-813F20BE21E5}" dt="2024-05-09T22:16:11.019" v="4001" actId="1076"/>
        <pc:sldMkLst>
          <pc:docMk/>
          <pc:sldMk cId="2103851892" sldId="1359"/>
        </pc:sldMkLst>
      </pc:sldChg>
      <pc:sldChg chg="delSp modSp add">
        <pc:chgData name="Ritu Agarwal" userId="27126333-ed84-4805-aad8-6a112c14a6c5" providerId="ADAL" clId="{F73262A7-317D-482D-9DAD-813F20BE21E5}" dt="2024-05-11T01:00:40.361" v="4073" actId="478"/>
        <pc:sldMkLst>
          <pc:docMk/>
          <pc:sldMk cId="2043149510" sldId="1360"/>
        </pc:sldMkLst>
      </pc:sldChg>
      <pc:sldMasterChg chg="delSldLayout">
        <pc:chgData name="Ritu Agarwal" userId="27126333-ed84-4805-aad8-6a112c14a6c5" providerId="ADAL" clId="{F73262A7-317D-482D-9DAD-813F20BE21E5}" dt="2024-04-17T15:38:49.614" v="1309" actId="2696"/>
        <pc:sldMasterMkLst>
          <pc:docMk/>
          <pc:sldMasterMk cId="897456575" sldId="2147483660"/>
        </pc:sldMasterMkLst>
      </pc:sldMasterChg>
    </pc:docChg>
  </pc:docChgLst>
  <pc:docChgLst>
    <pc:chgData name="Ritu Agarwal" userId="S::ragarw20@jh.edu::27126333-ed84-4805-aad8-6a112c14a6c5" providerId="AD" clId="Web-{39F4168A-C17E-FD60-6364-87286F9F4C16}"/>
    <pc:docChg chg="modSld">
      <pc:chgData name="Ritu Agarwal" userId="S::ragarw20@jh.edu::27126333-ed84-4805-aad8-6a112c14a6c5" providerId="AD" clId="Web-{39F4168A-C17E-FD60-6364-87286F9F4C16}" dt="2024-04-25T01:45:28.373" v="7"/>
      <pc:docMkLst>
        <pc:docMk/>
      </pc:docMkLst>
      <pc:sldChg chg="addSp modSp modNotes">
        <pc:chgData name="Ritu Agarwal" userId="S::ragarw20@jh.edu::27126333-ed84-4805-aad8-6a112c14a6c5" providerId="AD" clId="Web-{39F4168A-C17E-FD60-6364-87286F9F4C16}" dt="2024-04-25T01:45:28.373" v="7"/>
        <pc:sldMkLst>
          <pc:docMk/>
          <pc:sldMk cId="3391940197" sldId="1351"/>
        </pc:sldMkLst>
      </pc:sldChg>
    </pc:docChg>
  </pc:docChgLst>
  <pc:docChgLst>
    <pc:chgData name="Gordon Gao" userId="f35b5dbc-a565-444c-a393-77373414943f" providerId="ADAL" clId="{49BA69DD-A900-1D4B-AF4A-16937CB49AE8}"/>
    <pc:docChg chg="custSel addSld delSld modSld sldOrd">
      <pc:chgData name="Gordon Gao" userId="f35b5dbc-a565-444c-a393-77373414943f" providerId="ADAL" clId="{49BA69DD-A900-1D4B-AF4A-16937CB49AE8}" dt="2025-02-13T04:02:18.480" v="177" actId="26606"/>
      <pc:docMkLst>
        <pc:docMk/>
      </pc:docMkLst>
      <pc:sldChg chg="modSp mod ord">
        <pc:chgData name="Gordon Gao" userId="f35b5dbc-a565-444c-a393-77373414943f" providerId="ADAL" clId="{49BA69DD-A900-1D4B-AF4A-16937CB49AE8}" dt="2025-02-13T03:34:14.407" v="19" actId="20577"/>
        <pc:sldMkLst>
          <pc:docMk/>
          <pc:sldMk cId="1797498878" sldId="1333"/>
        </pc:sldMkLst>
        <pc:spChg chg="mod">
          <ac:chgData name="Gordon Gao" userId="f35b5dbc-a565-444c-a393-77373414943f" providerId="ADAL" clId="{49BA69DD-A900-1D4B-AF4A-16937CB49AE8}" dt="2025-02-13T03:34:14.407" v="19" actId="20577"/>
          <ac:spMkLst>
            <pc:docMk/>
            <pc:sldMk cId="1797498878" sldId="1333"/>
            <ac:spMk id="5" creationId="{45F23EEE-0ABC-EA13-F699-6B5B46CE4117}"/>
          </ac:spMkLst>
        </pc:spChg>
      </pc:sldChg>
      <pc:sldChg chg="del ord">
        <pc:chgData name="Gordon Gao" userId="f35b5dbc-a565-444c-a393-77373414943f" providerId="ADAL" clId="{49BA69DD-A900-1D4B-AF4A-16937CB49AE8}" dt="2025-02-13T03:34:04.925" v="7" actId="2696"/>
        <pc:sldMkLst>
          <pc:docMk/>
          <pc:sldMk cId="2115844461" sldId="1368"/>
        </pc:sldMkLst>
      </pc:sldChg>
      <pc:sldChg chg="addSp modSp new mod">
        <pc:chgData name="Gordon Gao" userId="f35b5dbc-a565-444c-a393-77373414943f" providerId="ADAL" clId="{49BA69DD-A900-1D4B-AF4A-16937CB49AE8}" dt="2025-02-13T03:32:48.848" v="6" actId="14100"/>
        <pc:sldMkLst>
          <pc:docMk/>
          <pc:sldMk cId="253638240" sldId="1369"/>
        </pc:sldMkLst>
        <pc:picChg chg="add mod">
          <ac:chgData name="Gordon Gao" userId="f35b5dbc-a565-444c-a393-77373414943f" providerId="ADAL" clId="{49BA69DD-A900-1D4B-AF4A-16937CB49AE8}" dt="2025-02-13T03:32:48.848" v="6" actId="14100"/>
          <ac:picMkLst>
            <pc:docMk/>
            <pc:sldMk cId="253638240" sldId="1369"/>
            <ac:picMk id="4" creationId="{3E50756F-9CEE-5030-3799-101102D844DB}"/>
          </ac:picMkLst>
        </pc:picChg>
      </pc:sldChg>
      <pc:sldChg chg="del">
        <pc:chgData name="Gordon Gao" userId="f35b5dbc-a565-444c-a393-77373414943f" providerId="ADAL" clId="{49BA69DD-A900-1D4B-AF4A-16937CB49AE8}" dt="2025-02-13T03:21:11.383" v="2" actId="2696"/>
        <pc:sldMkLst>
          <pc:docMk/>
          <pc:sldMk cId="4243648500" sldId="1369"/>
        </pc:sldMkLst>
      </pc:sldChg>
      <pc:sldChg chg="addSp modSp new mod modClrScheme chgLayout">
        <pc:chgData name="Gordon Gao" userId="f35b5dbc-a565-444c-a393-77373414943f" providerId="ADAL" clId="{49BA69DD-A900-1D4B-AF4A-16937CB49AE8}" dt="2025-02-13T04:02:18.480" v="177" actId="26606"/>
        <pc:sldMkLst>
          <pc:docMk/>
          <pc:sldMk cId="3673605485" sldId="1370"/>
        </pc:sldMkLst>
        <pc:spChg chg="mod">
          <ac:chgData name="Gordon Gao" userId="f35b5dbc-a565-444c-a393-77373414943f" providerId="ADAL" clId="{49BA69DD-A900-1D4B-AF4A-16937CB49AE8}" dt="2025-02-13T04:02:18.480" v="177" actId="26606"/>
          <ac:spMkLst>
            <pc:docMk/>
            <pc:sldMk cId="3673605485" sldId="1370"/>
            <ac:spMk id="2" creationId="{C8AD407F-D4C0-4674-EEA1-5B2BA0E35C56}"/>
          </ac:spMkLst>
        </pc:spChg>
        <pc:spChg chg="mod">
          <ac:chgData name="Gordon Gao" userId="f35b5dbc-a565-444c-a393-77373414943f" providerId="ADAL" clId="{49BA69DD-A900-1D4B-AF4A-16937CB49AE8}" dt="2025-02-13T04:02:18.480" v="177" actId="26606"/>
          <ac:spMkLst>
            <pc:docMk/>
            <pc:sldMk cId="3673605485" sldId="1370"/>
            <ac:spMk id="3" creationId="{05A930C1-5716-AF96-AF12-85A42BFBDE82}"/>
          </ac:spMkLst>
        </pc:spChg>
        <pc:picChg chg="add mod">
          <ac:chgData name="Gordon Gao" userId="f35b5dbc-a565-444c-a393-77373414943f" providerId="ADAL" clId="{49BA69DD-A900-1D4B-AF4A-16937CB49AE8}" dt="2025-02-13T04:02:18.480" v="177" actId="26606"/>
          <ac:picMkLst>
            <pc:docMk/>
            <pc:sldMk cId="3673605485" sldId="1370"/>
            <ac:picMk id="1026" creationId="{09CE1DA6-929F-211F-B04C-E1E9FA5AD60A}"/>
          </ac:picMkLst>
        </pc:picChg>
      </pc:sldChg>
    </pc:docChg>
  </pc:docChgLst>
  <pc:docChgLst>
    <pc:chgData name="Rui Han" userId="88b53886-0b74-47d2-9eea-0b3c7b44f04e" providerId="ADAL" clId="{E2461DBB-79F6-954F-ABB4-FB80C7B7D045}"/>
    <pc:docChg chg="custSel addSld delSld modSld">
      <pc:chgData name="Rui Han" userId="88b53886-0b74-47d2-9eea-0b3c7b44f04e" providerId="ADAL" clId="{E2461DBB-79F6-954F-ABB4-FB80C7B7D045}" dt="2024-05-22T01:28:26.295" v="90" actId="1076"/>
      <pc:docMkLst>
        <pc:docMk/>
      </pc:docMkLst>
      <pc:sldChg chg="add del">
        <pc:chgData name="Rui Han" userId="88b53886-0b74-47d2-9eea-0b3c7b44f04e" providerId="ADAL" clId="{E2461DBB-79F6-954F-ABB4-FB80C7B7D045}" dt="2024-05-22T01:23:07.775" v="16" actId="2696"/>
        <pc:sldMkLst>
          <pc:docMk/>
          <pc:sldMk cId="444533434" sldId="256"/>
        </pc:sldMkLst>
      </pc:sldChg>
      <pc:sldChg chg="add">
        <pc:chgData name="Rui Han" userId="88b53886-0b74-47d2-9eea-0b3c7b44f04e" providerId="ADAL" clId="{E2461DBB-79F6-954F-ABB4-FB80C7B7D045}" dt="2024-05-22T01:26:20.653" v="44"/>
        <pc:sldMkLst>
          <pc:docMk/>
          <pc:sldMk cId="2713454906" sldId="355"/>
        </pc:sldMkLst>
      </pc:sldChg>
      <pc:sldChg chg="delSp modSp add mod">
        <pc:chgData name="Rui Han" userId="88b53886-0b74-47d2-9eea-0b3c7b44f04e" providerId="ADAL" clId="{E2461DBB-79F6-954F-ABB4-FB80C7B7D045}" dt="2024-05-22T01:27:10.499" v="55" actId="478"/>
        <pc:sldMkLst>
          <pc:docMk/>
          <pc:sldMk cId="1354444801" sldId="406"/>
        </pc:sldMkLst>
      </pc:sldChg>
      <pc:sldChg chg="del">
        <pc:chgData name="Rui Han" userId="88b53886-0b74-47d2-9eea-0b3c7b44f04e" providerId="ADAL" clId="{E2461DBB-79F6-954F-ABB4-FB80C7B7D045}" dt="2024-05-22T01:23:07.997" v="18" actId="2696"/>
        <pc:sldMkLst>
          <pc:docMk/>
          <pc:sldMk cId="961604695" sldId="470"/>
        </pc:sldMkLst>
      </pc:sldChg>
      <pc:sldChg chg="del">
        <pc:chgData name="Rui Han" userId="88b53886-0b74-47d2-9eea-0b3c7b44f04e" providerId="ADAL" clId="{E2461DBB-79F6-954F-ABB4-FB80C7B7D045}" dt="2024-05-22T01:26:12.672" v="38" actId="2696"/>
        <pc:sldMkLst>
          <pc:docMk/>
          <pc:sldMk cId="2553983009" sldId="482"/>
        </pc:sldMkLst>
      </pc:sldChg>
      <pc:sldChg chg="del">
        <pc:chgData name="Rui Han" userId="88b53886-0b74-47d2-9eea-0b3c7b44f04e" providerId="ADAL" clId="{E2461DBB-79F6-954F-ABB4-FB80C7B7D045}" dt="2024-05-22T01:26:12.871" v="39" actId="2696"/>
        <pc:sldMkLst>
          <pc:docMk/>
          <pc:sldMk cId="212919940" sldId="483"/>
        </pc:sldMkLst>
      </pc:sldChg>
      <pc:sldChg chg="del">
        <pc:chgData name="Rui Han" userId="88b53886-0b74-47d2-9eea-0b3c7b44f04e" providerId="ADAL" clId="{E2461DBB-79F6-954F-ABB4-FB80C7B7D045}" dt="2024-05-22T01:26:12.299" v="37" actId="2696"/>
        <pc:sldMkLst>
          <pc:docMk/>
          <pc:sldMk cId="970386726" sldId="495"/>
        </pc:sldMkLst>
      </pc:sldChg>
      <pc:sldChg chg="del">
        <pc:chgData name="Rui Han" userId="88b53886-0b74-47d2-9eea-0b3c7b44f04e" providerId="ADAL" clId="{E2461DBB-79F6-954F-ABB4-FB80C7B7D045}" dt="2024-05-22T01:23:08.181" v="19" actId="2696"/>
        <pc:sldMkLst>
          <pc:docMk/>
          <pc:sldMk cId="512806594" sldId="496"/>
        </pc:sldMkLst>
      </pc:sldChg>
      <pc:sldChg chg="add">
        <pc:chgData name="Rui Han" userId="88b53886-0b74-47d2-9eea-0b3c7b44f04e" providerId="ADAL" clId="{E2461DBB-79F6-954F-ABB4-FB80C7B7D045}" dt="2024-05-22T01:26:40.530" v="48"/>
        <pc:sldMkLst>
          <pc:docMk/>
          <pc:sldMk cId="3647278551" sldId="827"/>
        </pc:sldMkLst>
      </pc:sldChg>
      <pc:sldChg chg="add">
        <pc:chgData name="Rui Han" userId="88b53886-0b74-47d2-9eea-0b3c7b44f04e" providerId="ADAL" clId="{E2461DBB-79F6-954F-ABB4-FB80C7B7D045}" dt="2024-05-22T01:26:46.065" v="49"/>
        <pc:sldMkLst>
          <pc:docMk/>
          <pc:sldMk cId="3429843952" sldId="835"/>
        </pc:sldMkLst>
      </pc:sldChg>
      <pc:sldChg chg="del">
        <pc:chgData name="Rui Han" userId="88b53886-0b74-47d2-9eea-0b3c7b44f04e" providerId="ADAL" clId="{E2461DBB-79F6-954F-ABB4-FB80C7B7D045}" dt="2024-05-22T01:25:47.370" v="35" actId="2696"/>
        <pc:sldMkLst>
          <pc:docMk/>
          <pc:sldMk cId="2859201662" sldId="1010"/>
        </pc:sldMkLst>
      </pc:sldChg>
      <pc:sldChg chg="del">
        <pc:chgData name="Rui Han" userId="88b53886-0b74-47d2-9eea-0b3c7b44f04e" providerId="ADAL" clId="{E2461DBB-79F6-954F-ABB4-FB80C7B7D045}" dt="2024-05-22T01:23:07.789" v="17" actId="2696"/>
        <pc:sldMkLst>
          <pc:docMk/>
          <pc:sldMk cId="1082204793" sldId="1016"/>
        </pc:sldMkLst>
      </pc:sldChg>
      <pc:sldChg chg="delSp modSp add mod">
        <pc:chgData name="Rui Han" userId="88b53886-0b74-47d2-9eea-0b3c7b44f04e" providerId="ADAL" clId="{E2461DBB-79F6-954F-ABB4-FB80C7B7D045}" dt="2024-05-22T01:20:46.678" v="14" actId="478"/>
        <pc:sldMkLst>
          <pc:docMk/>
          <pc:sldMk cId="3816856742" sldId="1018"/>
        </pc:sldMkLst>
      </pc:sldChg>
      <pc:sldChg chg="delSp modSp add mod">
        <pc:chgData name="Rui Han" userId="88b53886-0b74-47d2-9eea-0b3c7b44f04e" providerId="ADAL" clId="{E2461DBB-79F6-954F-ABB4-FB80C7B7D045}" dt="2024-05-22T01:23:23.365" v="26" actId="478"/>
        <pc:sldMkLst>
          <pc:docMk/>
          <pc:sldMk cId="1056334239" sldId="1020"/>
        </pc:sldMkLst>
      </pc:sldChg>
      <pc:sldChg chg="add">
        <pc:chgData name="Rui Han" userId="88b53886-0b74-47d2-9eea-0b3c7b44f04e" providerId="ADAL" clId="{E2461DBB-79F6-954F-ABB4-FB80C7B7D045}" dt="2024-05-22T01:26:35.738" v="47"/>
        <pc:sldMkLst>
          <pc:docMk/>
          <pc:sldMk cId="835282594" sldId="1021"/>
        </pc:sldMkLst>
      </pc:sldChg>
      <pc:sldChg chg="add">
        <pc:chgData name="Rui Han" userId="88b53886-0b74-47d2-9eea-0b3c7b44f04e" providerId="ADAL" clId="{E2461DBB-79F6-954F-ABB4-FB80C7B7D045}" dt="2024-05-22T01:26:25.916" v="45"/>
        <pc:sldMkLst>
          <pc:docMk/>
          <pc:sldMk cId="1483109633" sldId="1022"/>
        </pc:sldMkLst>
      </pc:sldChg>
      <pc:sldChg chg="del">
        <pc:chgData name="Rui Han" userId="88b53886-0b74-47d2-9eea-0b3c7b44f04e" providerId="ADAL" clId="{E2461DBB-79F6-954F-ABB4-FB80C7B7D045}" dt="2024-05-22T01:23:08.347" v="20" actId="2696"/>
        <pc:sldMkLst>
          <pc:docMk/>
          <pc:sldMk cId="562537686" sldId="1023"/>
        </pc:sldMkLst>
      </pc:sldChg>
      <pc:sldChg chg="add">
        <pc:chgData name="Rui Han" userId="88b53886-0b74-47d2-9eea-0b3c7b44f04e" providerId="ADAL" clId="{E2461DBB-79F6-954F-ABB4-FB80C7B7D045}" dt="2024-05-22T01:25:17.954" v="33"/>
        <pc:sldMkLst>
          <pc:docMk/>
          <pc:sldMk cId="419363728" sldId="1025"/>
        </pc:sldMkLst>
      </pc:sldChg>
      <pc:sldChg chg="del">
        <pc:chgData name="Rui Han" userId="88b53886-0b74-47d2-9eea-0b3c7b44f04e" providerId="ADAL" clId="{E2461DBB-79F6-954F-ABB4-FB80C7B7D045}" dt="2024-05-22T01:23:08.494" v="21" actId="2696"/>
        <pc:sldMkLst>
          <pc:docMk/>
          <pc:sldMk cId="1649043922" sldId="1025"/>
        </pc:sldMkLst>
      </pc:sldChg>
      <pc:sldChg chg="add">
        <pc:chgData name="Rui Han" userId="88b53886-0b74-47d2-9eea-0b3c7b44f04e" providerId="ADAL" clId="{E2461DBB-79F6-954F-ABB4-FB80C7B7D045}" dt="2024-05-22T01:26:31.472" v="46"/>
        <pc:sldMkLst>
          <pc:docMk/>
          <pc:sldMk cId="2554782354" sldId="1027"/>
        </pc:sldMkLst>
      </pc:sldChg>
      <pc:sldChg chg="del">
        <pc:chgData name="Rui Han" userId="88b53886-0b74-47d2-9eea-0b3c7b44f04e" providerId="ADAL" clId="{E2461DBB-79F6-954F-ABB4-FB80C7B7D045}" dt="2024-05-22T01:23:45.647" v="29" actId="2696"/>
        <pc:sldMkLst>
          <pc:docMk/>
          <pc:sldMk cId="3797496464" sldId="1028"/>
        </pc:sldMkLst>
      </pc:sldChg>
      <pc:sldChg chg="add">
        <pc:chgData name="Rui Han" userId="88b53886-0b74-47d2-9eea-0b3c7b44f04e" providerId="ADAL" clId="{E2461DBB-79F6-954F-ABB4-FB80C7B7D045}" dt="2024-05-22T01:26:51.301" v="50"/>
        <pc:sldMkLst>
          <pc:docMk/>
          <pc:sldMk cId="790656331" sldId="1029"/>
        </pc:sldMkLst>
      </pc:sldChg>
      <pc:sldChg chg="del">
        <pc:chgData name="Rui Han" userId="88b53886-0b74-47d2-9eea-0b3c7b44f04e" providerId="ADAL" clId="{E2461DBB-79F6-954F-ABB4-FB80C7B7D045}" dt="2024-05-22T01:26:13.379" v="40" actId="2696"/>
        <pc:sldMkLst>
          <pc:docMk/>
          <pc:sldMk cId="1869834197" sldId="1029"/>
        </pc:sldMkLst>
      </pc:sldChg>
      <pc:sldChg chg="delSp modSp add mod">
        <pc:chgData name="Rui Han" userId="88b53886-0b74-47d2-9eea-0b3c7b44f04e" providerId="ADAL" clId="{E2461DBB-79F6-954F-ABB4-FB80C7B7D045}" dt="2024-05-22T01:27:41.159" v="61" actId="478"/>
        <pc:sldMkLst>
          <pc:docMk/>
          <pc:sldMk cId="878235145" sldId="1030"/>
        </pc:sldMkLst>
      </pc:sldChg>
      <pc:sldChg chg="del">
        <pc:chgData name="Rui Han" userId="88b53886-0b74-47d2-9eea-0b3c7b44f04e" providerId="ADAL" clId="{E2461DBB-79F6-954F-ABB4-FB80C7B7D045}" dt="2024-05-22T01:26:13.752" v="41" actId="2696"/>
        <pc:sldMkLst>
          <pc:docMk/>
          <pc:sldMk cId="3204853694" sldId="1030"/>
        </pc:sldMkLst>
      </pc:sldChg>
      <pc:sldChg chg="del">
        <pc:chgData name="Rui Han" userId="88b53886-0b74-47d2-9eea-0b3c7b44f04e" providerId="ADAL" clId="{E2461DBB-79F6-954F-ABB4-FB80C7B7D045}" dt="2024-05-22T01:26:14.171" v="42" actId="2696"/>
        <pc:sldMkLst>
          <pc:docMk/>
          <pc:sldMk cId="1657131808" sldId="1031"/>
        </pc:sldMkLst>
      </pc:sldChg>
      <pc:sldChg chg="del">
        <pc:chgData name="Rui Han" userId="88b53886-0b74-47d2-9eea-0b3c7b44f04e" providerId="ADAL" clId="{E2461DBB-79F6-954F-ABB4-FB80C7B7D045}" dt="2024-05-22T01:26:15.195" v="43" actId="2696"/>
        <pc:sldMkLst>
          <pc:docMk/>
          <pc:sldMk cId="90421261" sldId="1032"/>
        </pc:sldMkLst>
      </pc:sldChg>
      <pc:sldChg chg="add">
        <pc:chgData name="Rui Han" userId="88b53886-0b74-47d2-9eea-0b3c7b44f04e" providerId="ADAL" clId="{E2461DBB-79F6-954F-ABB4-FB80C7B7D045}" dt="2024-05-22T01:23:44.085" v="28"/>
        <pc:sldMkLst>
          <pc:docMk/>
          <pc:sldMk cId="2927057793" sldId="1033"/>
        </pc:sldMkLst>
      </pc:sldChg>
      <pc:sldChg chg="add">
        <pc:chgData name="Rui Han" userId="88b53886-0b74-47d2-9eea-0b3c7b44f04e" providerId="ADAL" clId="{E2461DBB-79F6-954F-ABB4-FB80C7B7D045}" dt="2024-05-22T01:23:51.171" v="30"/>
        <pc:sldMkLst>
          <pc:docMk/>
          <pc:sldMk cId="581177844" sldId="1071"/>
        </pc:sldMkLst>
      </pc:sldChg>
      <pc:sldChg chg="modSp mod">
        <pc:chgData name="Rui Han" userId="88b53886-0b74-47d2-9eea-0b3c7b44f04e" providerId="ADAL" clId="{E2461DBB-79F6-954F-ABB4-FB80C7B7D045}" dt="2024-05-22T01:20:18.744" v="7" actId="404"/>
        <pc:sldMkLst>
          <pc:docMk/>
          <pc:sldMk cId="2941046834" sldId="1315"/>
        </pc:sldMkLst>
      </pc:sldChg>
      <pc:sldChg chg="add">
        <pc:chgData name="Rui Han" userId="88b53886-0b74-47d2-9eea-0b3c7b44f04e" providerId="ADAL" clId="{E2461DBB-79F6-954F-ABB4-FB80C7B7D045}" dt="2024-05-22T01:25:06.877" v="31"/>
        <pc:sldMkLst>
          <pc:docMk/>
          <pc:sldMk cId="4169835893" sldId="1332"/>
        </pc:sldMkLst>
      </pc:sldChg>
      <pc:sldChg chg="modSp add mod">
        <pc:chgData name="Rui Han" userId="88b53886-0b74-47d2-9eea-0b3c7b44f04e" providerId="ADAL" clId="{E2461DBB-79F6-954F-ABB4-FB80C7B7D045}" dt="2024-05-22T01:28:12.415" v="87" actId="1076"/>
        <pc:sldMkLst>
          <pc:docMk/>
          <pc:sldMk cId="1797498878" sldId="1333"/>
        </pc:sldMkLst>
      </pc:sldChg>
      <pc:sldChg chg="delSp modSp add mod">
        <pc:chgData name="Rui Han" userId="88b53886-0b74-47d2-9eea-0b3c7b44f04e" providerId="ADAL" clId="{E2461DBB-79F6-954F-ABB4-FB80C7B7D045}" dt="2024-05-22T01:28:26.295" v="90" actId="1076"/>
        <pc:sldMkLst>
          <pc:docMk/>
          <pc:sldMk cId="3882824060" sldId="1334"/>
        </pc:sldMkLst>
      </pc:sldChg>
      <pc:sldChg chg="add">
        <pc:chgData name="Rui Han" userId="88b53886-0b74-47d2-9eea-0b3c7b44f04e" providerId="ADAL" clId="{E2461DBB-79F6-954F-ABB4-FB80C7B7D045}" dt="2024-05-22T01:25:12.659" v="32"/>
        <pc:sldMkLst>
          <pc:docMk/>
          <pc:sldMk cId="3020207368" sldId="1335"/>
        </pc:sldMkLst>
      </pc:sldChg>
      <pc:sldChg chg="del">
        <pc:chgData name="Rui Han" userId="88b53886-0b74-47d2-9eea-0b3c7b44f04e" providerId="ADAL" clId="{E2461DBB-79F6-954F-ABB4-FB80C7B7D045}" dt="2024-05-22T01:23:08.683" v="22" actId="2696"/>
        <pc:sldMkLst>
          <pc:docMk/>
          <pc:sldMk cId="1826228752" sldId="1362"/>
        </pc:sldMkLst>
      </pc:sldChg>
      <pc:sldChg chg="new del">
        <pc:chgData name="Rui Han" userId="88b53886-0b74-47d2-9eea-0b3c7b44f04e" providerId="ADAL" clId="{E2461DBB-79F6-954F-ABB4-FB80C7B7D045}" dt="2024-05-22T01:19:56.552" v="1" actId="2696"/>
        <pc:sldMkLst>
          <pc:docMk/>
          <pc:sldMk cId="674748071" sldId="1363"/>
        </pc:sldMkLst>
      </pc:sldChg>
      <pc:sldChg chg="new del">
        <pc:chgData name="Rui Han" userId="88b53886-0b74-47d2-9eea-0b3c7b44f04e" providerId="ADAL" clId="{E2461DBB-79F6-954F-ABB4-FB80C7B7D045}" dt="2024-05-22T01:25:50.294" v="36" actId="2696"/>
        <pc:sldMkLst>
          <pc:docMk/>
          <pc:sldMk cId="1741046996" sldId="1363"/>
        </pc:sldMkLst>
      </pc:sldChg>
      <pc:sldChg chg="add">
        <pc:chgData name="Rui Han" userId="88b53886-0b74-47d2-9eea-0b3c7b44f04e" providerId="ADAL" clId="{E2461DBB-79F6-954F-ABB4-FB80C7B7D045}" dt="2024-05-22T01:23:04.105" v="15"/>
        <pc:sldMkLst>
          <pc:docMk/>
          <pc:sldMk cId="1209315762" sldId="1364"/>
        </pc:sldMkLst>
      </pc:sldChg>
      <pc:sldChg chg="add">
        <pc:chgData name="Rui Han" userId="88b53886-0b74-47d2-9eea-0b3c7b44f04e" providerId="ADAL" clId="{E2461DBB-79F6-954F-ABB4-FB80C7B7D045}" dt="2024-05-22T01:23:34.477" v="27"/>
        <pc:sldMkLst>
          <pc:docMk/>
          <pc:sldMk cId="2036004052" sldId="1365"/>
        </pc:sldMkLst>
      </pc:sldChg>
      <pc:sldChg chg="add">
        <pc:chgData name="Rui Han" userId="88b53886-0b74-47d2-9eea-0b3c7b44f04e" providerId="ADAL" clId="{E2461DBB-79F6-954F-ABB4-FB80C7B7D045}" dt="2024-05-22T01:25:29.764" v="34"/>
        <pc:sldMkLst>
          <pc:docMk/>
          <pc:sldMk cId="1043559074" sldId="1366"/>
        </pc:sldMkLst>
      </pc:sldChg>
    </pc:docChg>
  </pc:docChgLst>
  <pc:docChgLst>
    <pc:chgData name="Tianli Xu" userId="S::txu41@jh.edu::8c44115d-547a-4f92-b5d3-3ad4e35f7fa8" providerId="AD" clId="Web-{6C51D8C0-44BD-2C5F-38E0-4DB9506FD712}"/>
    <pc:docChg chg="modSld">
      <pc:chgData name="Tianli Xu" userId="S::txu41@jh.edu::8c44115d-547a-4f92-b5d3-3ad4e35f7fa8" providerId="AD" clId="Web-{6C51D8C0-44BD-2C5F-38E0-4DB9506FD712}" dt="2024-04-28T21:52:49.745" v="1" actId="20577"/>
      <pc:docMkLst>
        <pc:docMk/>
      </pc:docMkLst>
      <pc:sldChg chg="modSp">
        <pc:chgData name="Tianli Xu" userId="S::txu41@jh.edu::8c44115d-547a-4f92-b5d3-3ad4e35f7fa8" providerId="AD" clId="Web-{6C51D8C0-44BD-2C5F-38E0-4DB9506FD712}" dt="2024-04-28T21:52:49.745" v="1" actId="20577"/>
        <pc:sldMkLst>
          <pc:docMk/>
          <pc:sldMk cId="3620075786" sldId="1318"/>
        </pc:sldMkLst>
      </pc:sldChg>
    </pc:docChg>
  </pc:docChgLst>
  <pc:docChgLst>
    <pc:chgData name="Tianli Xu" userId="8c44115d-547a-4f92-b5d3-3ad4e35f7fa8" providerId="ADAL" clId="{0E6671C4-CFD3-E342-BA87-4294995426DB}"/>
    <pc:docChg chg="undo redo custSel addSld delSld modSld">
      <pc:chgData name="Tianli Xu" userId="8c44115d-547a-4f92-b5d3-3ad4e35f7fa8" providerId="ADAL" clId="{0E6671C4-CFD3-E342-BA87-4294995426DB}" dt="2024-04-26T15:18:44.799" v="326" actId="20577"/>
      <pc:docMkLst>
        <pc:docMk/>
      </pc:docMkLst>
      <pc:sldChg chg="modSp mod">
        <pc:chgData name="Tianli Xu" userId="8c44115d-547a-4f92-b5d3-3ad4e35f7fa8" providerId="ADAL" clId="{0E6671C4-CFD3-E342-BA87-4294995426DB}" dt="2024-04-26T15:18:28.377" v="318" actId="27636"/>
        <pc:sldMkLst>
          <pc:docMk/>
          <pc:sldMk cId="2606122396" sldId="521"/>
        </pc:sldMkLst>
      </pc:sldChg>
      <pc:sldChg chg="modSp mod">
        <pc:chgData name="Tianli Xu" userId="8c44115d-547a-4f92-b5d3-3ad4e35f7fa8" providerId="ADAL" clId="{0E6671C4-CFD3-E342-BA87-4294995426DB}" dt="2024-04-25T00:29:19.940" v="1" actId="27636"/>
        <pc:sldMkLst>
          <pc:docMk/>
          <pc:sldMk cId="4218662029" sldId="522"/>
        </pc:sldMkLst>
      </pc:sldChg>
      <pc:sldChg chg="addSp delSp modSp mod modNotesTx">
        <pc:chgData name="Tianli Xu" userId="8c44115d-547a-4f92-b5d3-3ad4e35f7fa8" providerId="ADAL" clId="{0E6671C4-CFD3-E342-BA87-4294995426DB}" dt="2024-04-25T20:10:17.502" v="277" actId="20577"/>
        <pc:sldMkLst>
          <pc:docMk/>
          <pc:sldMk cId="3620075786" sldId="1318"/>
        </pc:sldMkLst>
      </pc:sldChg>
      <pc:sldChg chg="addSp modSp mod modAnim modNotesTx">
        <pc:chgData name="Tianli Xu" userId="8c44115d-547a-4f92-b5d3-3ad4e35f7fa8" providerId="ADAL" clId="{0E6671C4-CFD3-E342-BA87-4294995426DB}" dt="2024-04-26T15:18:44.799" v="326" actId="20577"/>
        <pc:sldMkLst>
          <pc:docMk/>
          <pc:sldMk cId="1663032889" sldId="1324"/>
        </pc:sldMkLst>
      </pc:sldChg>
      <pc:sldChg chg="modSp mod">
        <pc:chgData name="Tianli Xu" userId="8c44115d-547a-4f92-b5d3-3ad4e35f7fa8" providerId="ADAL" clId="{0E6671C4-CFD3-E342-BA87-4294995426DB}" dt="2024-04-26T15:18:28.397" v="319" actId="27636"/>
        <pc:sldMkLst>
          <pc:docMk/>
          <pc:sldMk cId="1021328598" sldId="1328"/>
        </pc:sldMkLst>
      </pc:sldChg>
      <pc:sldChg chg="addSp delSp modSp mod modAnim modNotesTx">
        <pc:chgData name="Tianli Xu" userId="8c44115d-547a-4f92-b5d3-3ad4e35f7fa8" providerId="ADAL" clId="{0E6671C4-CFD3-E342-BA87-4294995426DB}" dt="2024-04-25T14:37:16.952" v="247" actId="20577"/>
        <pc:sldMkLst>
          <pc:docMk/>
          <pc:sldMk cId="243360685" sldId="1348"/>
        </pc:sldMkLst>
      </pc:sldChg>
    </pc:docChg>
  </pc:docChgLst>
  <pc:docChgLst>
    <pc:chgData name="Gordon Gao" userId="f35b5dbc-a565-444c-a393-77373414943f" providerId="ADAL" clId="{A75BDD48-DCF1-A34C-8FEE-DBD92A1A39F9}"/>
    <pc:docChg chg="undo custSel modSld">
      <pc:chgData name="Gordon Gao" userId="f35b5dbc-a565-444c-a393-77373414943f" providerId="ADAL" clId="{A75BDD48-DCF1-A34C-8FEE-DBD92A1A39F9}" dt="2024-10-01T01:41:04.236" v="71" actId="20577"/>
      <pc:docMkLst>
        <pc:docMk/>
      </pc:docMkLst>
      <pc:sldChg chg="modSp mod">
        <pc:chgData name="Gordon Gao" userId="f35b5dbc-a565-444c-a393-77373414943f" providerId="ADAL" clId="{A75BDD48-DCF1-A34C-8FEE-DBD92A1A39F9}" dt="2024-09-24T00:25:54.048" v="15" actId="1037"/>
        <pc:sldMkLst>
          <pc:docMk/>
          <pc:sldMk cId="790656331" sldId="1029"/>
        </pc:sldMkLst>
      </pc:sldChg>
      <pc:sldChg chg="addSp delSp modSp mod modNotesTx">
        <pc:chgData name="Gordon Gao" userId="f35b5dbc-a565-444c-a393-77373414943f" providerId="ADAL" clId="{A75BDD48-DCF1-A34C-8FEE-DBD92A1A39F9}" dt="2024-10-01T01:41:04.236" v="71" actId="20577"/>
        <pc:sldMkLst>
          <pc:docMk/>
          <pc:sldMk cId="1797498878" sldId="1333"/>
        </pc:sldMkLst>
      </pc:sldChg>
    </pc:docChg>
  </pc:docChgLst>
  <pc:docChgLst>
    <pc:chgData name="Guodong Gao" userId="f35b5dbc-a565-444c-a393-77373414943f" providerId="ADAL" clId="{8E871A5B-DABC-C747-A388-CE3D412F9589}"/>
    <pc:docChg chg="undo custSel addSld delSld modSld modNotesMaster modShowInfo">
      <pc:chgData name="Guodong Gao" userId="f35b5dbc-a565-444c-a393-77373414943f" providerId="ADAL" clId="{8E871A5B-DABC-C747-A388-CE3D412F9589}" dt="2024-06-04T16:30:47.169" v="371" actId="20577"/>
      <pc:docMkLst>
        <pc:docMk/>
      </pc:docMkLst>
      <pc:sldChg chg="modSp mod">
        <pc:chgData name="Guodong Gao" userId="f35b5dbc-a565-444c-a393-77373414943f" providerId="ADAL" clId="{8E871A5B-DABC-C747-A388-CE3D412F9589}" dt="2024-06-04T02:34:13.394" v="193" actId="27636"/>
        <pc:sldMkLst>
          <pc:docMk/>
          <pc:sldMk cId="2941046834" sldId="1315"/>
        </pc:sldMkLst>
      </pc:sldChg>
      <pc:sldChg chg="addSp delSp modSp add mod modAnim">
        <pc:chgData name="Guodong Gao" userId="f35b5dbc-a565-444c-a393-77373414943f" providerId="ADAL" clId="{8E871A5B-DABC-C747-A388-CE3D412F9589}" dt="2024-06-03T12:03:53.535" v="31" actId="1076"/>
        <pc:sldMkLst>
          <pc:docMk/>
          <pc:sldMk cId="2192263999" sldId="1316"/>
        </pc:sldMkLst>
      </pc:sldChg>
      <pc:sldChg chg="modSp add mod modAnim">
        <pc:chgData name="Guodong Gao" userId="f35b5dbc-a565-444c-a393-77373414943f" providerId="ADAL" clId="{8E871A5B-DABC-C747-A388-CE3D412F9589}" dt="2024-06-03T12:04:20.303" v="33" actId="1076"/>
        <pc:sldMkLst>
          <pc:docMk/>
          <pc:sldMk cId="374520535" sldId="1317"/>
        </pc:sldMkLst>
      </pc:sldChg>
      <pc:sldChg chg="add">
        <pc:chgData name="Guodong Gao" userId="f35b5dbc-a565-444c-a393-77373414943f" providerId="ADAL" clId="{8E871A5B-DABC-C747-A388-CE3D412F9589}" dt="2024-06-03T12:02:12.482" v="17"/>
        <pc:sldMkLst>
          <pc:docMk/>
          <pc:sldMk cId="3379223183" sldId="1318"/>
        </pc:sldMkLst>
      </pc:sldChg>
      <pc:sldChg chg="add">
        <pc:chgData name="Guodong Gao" userId="f35b5dbc-a565-444c-a393-77373414943f" providerId="ADAL" clId="{8E871A5B-DABC-C747-A388-CE3D412F9589}" dt="2024-06-03T12:02:12.482" v="17"/>
        <pc:sldMkLst>
          <pc:docMk/>
          <pc:sldMk cId="2257417884" sldId="1319"/>
        </pc:sldMkLst>
      </pc:sldChg>
      <pc:sldChg chg="add">
        <pc:chgData name="Guodong Gao" userId="f35b5dbc-a565-444c-a393-77373414943f" providerId="ADAL" clId="{8E871A5B-DABC-C747-A388-CE3D412F9589}" dt="2024-06-03T12:02:12.482" v="17"/>
        <pc:sldMkLst>
          <pc:docMk/>
          <pc:sldMk cId="3808847639" sldId="1320"/>
        </pc:sldMkLst>
      </pc:sldChg>
      <pc:sldChg chg="add">
        <pc:chgData name="Guodong Gao" userId="f35b5dbc-a565-444c-a393-77373414943f" providerId="ADAL" clId="{8E871A5B-DABC-C747-A388-CE3D412F9589}" dt="2024-06-03T12:02:12.482" v="17"/>
        <pc:sldMkLst>
          <pc:docMk/>
          <pc:sldMk cId="684591725" sldId="1321"/>
        </pc:sldMkLst>
      </pc:sldChg>
      <pc:sldChg chg="add">
        <pc:chgData name="Guodong Gao" userId="f35b5dbc-a565-444c-a393-77373414943f" providerId="ADAL" clId="{8E871A5B-DABC-C747-A388-CE3D412F9589}" dt="2024-06-03T12:02:12.482" v="17"/>
        <pc:sldMkLst>
          <pc:docMk/>
          <pc:sldMk cId="3016215457" sldId="1322"/>
        </pc:sldMkLst>
      </pc:sldChg>
      <pc:sldChg chg="modSp mod">
        <pc:chgData name="Guodong Gao" userId="f35b5dbc-a565-444c-a393-77373414943f" providerId="ADAL" clId="{8E871A5B-DABC-C747-A388-CE3D412F9589}" dt="2024-06-03T04:14:06.145" v="2" actId="14100"/>
        <pc:sldMkLst>
          <pc:docMk/>
          <pc:sldMk cId="3020207368" sldId="1335"/>
        </pc:sldMkLst>
      </pc:sldChg>
      <pc:sldChg chg="del">
        <pc:chgData name="Guodong Gao" userId="f35b5dbc-a565-444c-a393-77373414943f" providerId="ADAL" clId="{8E871A5B-DABC-C747-A388-CE3D412F9589}" dt="2024-06-04T16:09:31.018" v="194" actId="2696"/>
        <pc:sldMkLst>
          <pc:docMk/>
          <pc:sldMk cId="2036004052" sldId="1365"/>
        </pc:sldMkLst>
      </pc:sldChg>
      <pc:sldChg chg="modSp new mod">
        <pc:chgData name="Guodong Gao" userId="f35b5dbc-a565-444c-a393-77373414943f" providerId="ADAL" clId="{8E871A5B-DABC-C747-A388-CE3D412F9589}" dt="2024-06-03T12:01:11.017" v="16" actId="20577"/>
        <pc:sldMkLst>
          <pc:docMk/>
          <pc:sldMk cId="4032649404" sldId="1367"/>
        </pc:sldMkLst>
      </pc:sldChg>
      <pc:sldChg chg="modSp new mod">
        <pc:chgData name="Guodong Gao" userId="f35b5dbc-a565-444c-a393-77373414943f" providerId="ADAL" clId="{8E871A5B-DABC-C747-A388-CE3D412F9589}" dt="2024-06-04T16:10:59.869" v="326" actId="20577"/>
        <pc:sldMkLst>
          <pc:docMk/>
          <pc:sldMk cId="2115844461" sldId="1368"/>
        </pc:sldMkLst>
      </pc:sldChg>
      <pc:sldChg chg="modSp new mod">
        <pc:chgData name="Guodong Gao" userId="f35b5dbc-a565-444c-a393-77373414943f" providerId="ADAL" clId="{8E871A5B-DABC-C747-A388-CE3D412F9589}" dt="2024-06-04T16:30:47.169" v="371" actId="20577"/>
        <pc:sldMkLst>
          <pc:docMk/>
          <pc:sldMk cId="4243648500" sldId="1369"/>
        </pc:sldMkLst>
      </pc:sldChg>
    </pc:docChg>
  </pc:docChgLst>
  <pc:docChgLst>
    <pc:chgData name="Rui Han" userId="88b53886-0b74-47d2-9eea-0b3c7b44f04e" providerId="ADAL" clId="{49789647-CCEB-7448-A76C-7C2C0150B3DE}"/>
    <pc:docChg chg="undo custSel addSld delSld modSld">
      <pc:chgData name="Rui Han" userId="88b53886-0b74-47d2-9eea-0b3c7b44f04e" providerId="ADAL" clId="{49789647-CCEB-7448-A76C-7C2C0150B3DE}" dt="2024-05-16T19:29:35.892" v="392" actId="1035"/>
      <pc:docMkLst>
        <pc:docMk/>
      </pc:docMkLst>
      <pc:sldChg chg="del">
        <pc:chgData name="Rui Han" userId="88b53886-0b74-47d2-9eea-0b3c7b44f04e" providerId="ADAL" clId="{49789647-CCEB-7448-A76C-7C2C0150B3DE}" dt="2024-05-15T15:23:07.613" v="113" actId="2696"/>
        <pc:sldMkLst>
          <pc:docMk/>
          <pc:sldMk cId="248616509" sldId="258"/>
        </pc:sldMkLst>
      </pc:sldChg>
      <pc:sldChg chg="del">
        <pc:chgData name="Rui Han" userId="88b53886-0b74-47d2-9eea-0b3c7b44f04e" providerId="ADAL" clId="{49789647-CCEB-7448-A76C-7C2C0150B3DE}" dt="2024-05-15T15:23:07.416" v="112" actId="2696"/>
        <pc:sldMkLst>
          <pc:docMk/>
          <pc:sldMk cId="444444687" sldId="259"/>
        </pc:sldMkLst>
      </pc:sldChg>
      <pc:sldChg chg="del">
        <pc:chgData name="Rui Han" userId="88b53886-0b74-47d2-9eea-0b3c7b44f04e" providerId="ADAL" clId="{49789647-CCEB-7448-A76C-7C2C0150B3DE}" dt="2024-05-15T15:18:45.931" v="14" actId="2696"/>
        <pc:sldMkLst>
          <pc:docMk/>
          <pc:sldMk cId="2856345699" sldId="260"/>
        </pc:sldMkLst>
      </pc:sldChg>
      <pc:sldChg chg="del">
        <pc:chgData name="Rui Han" userId="88b53886-0b74-47d2-9eea-0b3c7b44f04e" providerId="ADAL" clId="{49789647-CCEB-7448-A76C-7C2C0150B3DE}" dt="2024-05-15T15:22:57.688" v="64" actId="2696"/>
        <pc:sldMkLst>
          <pc:docMk/>
          <pc:sldMk cId="990848757" sldId="262"/>
        </pc:sldMkLst>
      </pc:sldChg>
      <pc:sldChg chg="del">
        <pc:chgData name="Rui Han" userId="88b53886-0b74-47d2-9eea-0b3c7b44f04e" providerId="ADAL" clId="{49789647-CCEB-7448-A76C-7C2C0150B3DE}" dt="2024-05-15T15:23:05.177" v="101" actId="2696"/>
        <pc:sldMkLst>
          <pc:docMk/>
          <pc:sldMk cId="1071479745" sldId="276"/>
        </pc:sldMkLst>
      </pc:sldChg>
      <pc:sldChg chg="del">
        <pc:chgData name="Rui Han" userId="88b53886-0b74-47d2-9eea-0b3c7b44f04e" providerId="ADAL" clId="{49789647-CCEB-7448-A76C-7C2C0150B3DE}" dt="2024-05-15T15:23:05.031" v="100" actId="2696"/>
        <pc:sldMkLst>
          <pc:docMk/>
          <pc:sldMk cId="4120372989" sldId="285"/>
        </pc:sldMkLst>
      </pc:sldChg>
      <pc:sldChg chg="del">
        <pc:chgData name="Rui Han" userId="88b53886-0b74-47d2-9eea-0b3c7b44f04e" providerId="ADAL" clId="{49789647-CCEB-7448-A76C-7C2C0150B3DE}" dt="2024-05-15T15:22:59.811" v="73" actId="2696"/>
        <pc:sldMkLst>
          <pc:docMk/>
          <pc:sldMk cId="3467940562" sldId="288"/>
        </pc:sldMkLst>
      </pc:sldChg>
      <pc:sldChg chg="del">
        <pc:chgData name="Rui Han" userId="88b53886-0b74-47d2-9eea-0b3c7b44f04e" providerId="ADAL" clId="{49789647-CCEB-7448-A76C-7C2C0150B3DE}" dt="2024-05-15T15:22:59.305" v="71" actId="2696"/>
        <pc:sldMkLst>
          <pc:docMk/>
          <pc:sldMk cId="2114061300" sldId="294"/>
        </pc:sldMkLst>
      </pc:sldChg>
      <pc:sldChg chg="del">
        <pc:chgData name="Rui Han" userId="88b53886-0b74-47d2-9eea-0b3c7b44f04e" providerId="ADAL" clId="{49789647-CCEB-7448-A76C-7C2C0150B3DE}" dt="2024-05-15T15:22:59.612" v="72" actId="2696"/>
        <pc:sldMkLst>
          <pc:docMk/>
          <pc:sldMk cId="1754970760" sldId="401"/>
        </pc:sldMkLst>
      </pc:sldChg>
      <pc:sldChg chg="add">
        <pc:chgData name="Rui Han" userId="88b53886-0b74-47d2-9eea-0b3c7b44f04e" providerId="ADAL" clId="{49789647-CCEB-7448-A76C-7C2C0150B3DE}" dt="2024-05-15T15:19:00.539" v="19"/>
        <pc:sldMkLst>
          <pc:docMk/>
          <pc:sldMk cId="961604695" sldId="470"/>
        </pc:sldMkLst>
      </pc:sldChg>
      <pc:sldChg chg="modSp add mod">
        <pc:chgData name="Rui Han" userId="88b53886-0b74-47d2-9eea-0b3c7b44f04e" providerId="ADAL" clId="{49789647-CCEB-7448-A76C-7C2C0150B3DE}" dt="2024-05-15T15:23:41.161" v="137" actId="1076"/>
        <pc:sldMkLst>
          <pc:docMk/>
          <pc:sldMk cId="2553983009" sldId="482"/>
        </pc:sldMkLst>
      </pc:sldChg>
      <pc:sldChg chg="modSp add mod">
        <pc:chgData name="Rui Han" userId="88b53886-0b74-47d2-9eea-0b3c7b44f04e" providerId="ADAL" clId="{49789647-CCEB-7448-A76C-7C2C0150B3DE}" dt="2024-05-15T15:23:51.375" v="140" actId="1076"/>
        <pc:sldMkLst>
          <pc:docMk/>
          <pc:sldMk cId="212919940" sldId="483"/>
        </pc:sldMkLst>
      </pc:sldChg>
      <pc:sldChg chg="add">
        <pc:chgData name="Rui Han" userId="88b53886-0b74-47d2-9eea-0b3c7b44f04e" providerId="ADAL" clId="{49789647-CCEB-7448-A76C-7C2C0150B3DE}" dt="2024-05-15T15:22:22.720" v="54"/>
        <pc:sldMkLst>
          <pc:docMk/>
          <pc:sldMk cId="970386726" sldId="495"/>
        </pc:sldMkLst>
      </pc:sldChg>
      <pc:sldChg chg="add">
        <pc:chgData name="Rui Han" userId="88b53886-0b74-47d2-9eea-0b3c7b44f04e" providerId="ADAL" clId="{49789647-CCEB-7448-A76C-7C2C0150B3DE}" dt="2024-05-15T15:19:07.024" v="20"/>
        <pc:sldMkLst>
          <pc:docMk/>
          <pc:sldMk cId="512806594" sldId="496"/>
        </pc:sldMkLst>
      </pc:sldChg>
      <pc:sldChg chg="del">
        <pc:chgData name="Rui Han" userId="88b53886-0b74-47d2-9eea-0b3c7b44f04e" providerId="ADAL" clId="{49789647-CCEB-7448-A76C-7C2C0150B3DE}" dt="2024-05-15T15:23:00.742" v="77" actId="2696"/>
        <pc:sldMkLst>
          <pc:docMk/>
          <pc:sldMk cId="3857305289" sldId="520"/>
        </pc:sldMkLst>
      </pc:sldChg>
      <pc:sldChg chg="modSp del mod">
        <pc:chgData name="Rui Han" userId="88b53886-0b74-47d2-9eea-0b3c7b44f04e" providerId="ADAL" clId="{49789647-CCEB-7448-A76C-7C2C0150B3DE}" dt="2024-05-15T15:23:01.609" v="82" actId="2696"/>
        <pc:sldMkLst>
          <pc:docMk/>
          <pc:sldMk cId="2606122396" sldId="521"/>
        </pc:sldMkLst>
      </pc:sldChg>
      <pc:sldChg chg="modSp del mod">
        <pc:chgData name="Rui Han" userId="88b53886-0b74-47d2-9eea-0b3c7b44f04e" providerId="ADAL" clId="{49789647-CCEB-7448-A76C-7C2C0150B3DE}" dt="2024-05-15T15:23:01.764" v="83" actId="2696"/>
        <pc:sldMkLst>
          <pc:docMk/>
          <pc:sldMk cId="4218662029" sldId="522"/>
        </pc:sldMkLst>
      </pc:sldChg>
      <pc:sldChg chg="del">
        <pc:chgData name="Rui Han" userId="88b53886-0b74-47d2-9eea-0b3c7b44f04e" providerId="ADAL" clId="{49789647-CCEB-7448-A76C-7C2C0150B3DE}" dt="2024-05-15T15:23:01.935" v="84" actId="2696"/>
        <pc:sldMkLst>
          <pc:docMk/>
          <pc:sldMk cId="70540608" sldId="523"/>
        </pc:sldMkLst>
      </pc:sldChg>
      <pc:sldChg chg="del">
        <pc:chgData name="Rui Han" userId="88b53886-0b74-47d2-9eea-0b3c7b44f04e" providerId="ADAL" clId="{49789647-CCEB-7448-A76C-7C2C0150B3DE}" dt="2024-05-15T15:23:02.154" v="85" actId="2696"/>
        <pc:sldMkLst>
          <pc:docMk/>
          <pc:sldMk cId="323589853" sldId="524"/>
        </pc:sldMkLst>
      </pc:sldChg>
      <pc:sldChg chg="del">
        <pc:chgData name="Rui Han" userId="88b53886-0b74-47d2-9eea-0b3c7b44f04e" providerId="ADAL" clId="{49789647-CCEB-7448-A76C-7C2C0150B3DE}" dt="2024-05-15T15:23:02.391" v="86" actId="2696"/>
        <pc:sldMkLst>
          <pc:docMk/>
          <pc:sldMk cId="1948545971" sldId="525"/>
        </pc:sldMkLst>
      </pc:sldChg>
      <pc:sldChg chg="del">
        <pc:chgData name="Rui Han" userId="88b53886-0b74-47d2-9eea-0b3c7b44f04e" providerId="ADAL" clId="{49789647-CCEB-7448-A76C-7C2C0150B3DE}" dt="2024-05-15T15:22:58.032" v="66" actId="2696"/>
        <pc:sldMkLst>
          <pc:docMk/>
          <pc:sldMk cId="1134843780" sldId="999"/>
        </pc:sldMkLst>
      </pc:sldChg>
      <pc:sldChg chg="modSp add">
        <pc:chgData name="Rui Han" userId="88b53886-0b74-47d2-9eea-0b3c7b44f04e" providerId="ADAL" clId="{49789647-CCEB-7448-A76C-7C2C0150B3DE}" dt="2024-05-15T15:25:44.909" v="177" actId="1076"/>
        <pc:sldMkLst>
          <pc:docMk/>
          <pc:sldMk cId="2859201662" sldId="1010"/>
        </pc:sldMkLst>
      </pc:sldChg>
      <pc:sldChg chg="add">
        <pc:chgData name="Rui Han" userId="88b53886-0b74-47d2-9eea-0b3c7b44f04e" providerId="ADAL" clId="{49789647-CCEB-7448-A76C-7C2C0150B3DE}" dt="2024-05-15T15:17:06.020" v="9"/>
        <pc:sldMkLst>
          <pc:docMk/>
          <pc:sldMk cId="1082204793" sldId="1016"/>
        </pc:sldMkLst>
      </pc:sldChg>
      <pc:sldChg chg="add del">
        <pc:chgData name="Rui Han" userId="88b53886-0b74-47d2-9eea-0b3c7b44f04e" providerId="ADAL" clId="{49789647-CCEB-7448-A76C-7C2C0150B3DE}" dt="2024-05-15T15:22:17.274" v="53" actId="2696"/>
        <pc:sldMkLst>
          <pc:docMk/>
          <pc:sldMk cId="3999082435" sldId="1022"/>
        </pc:sldMkLst>
      </pc:sldChg>
      <pc:sldChg chg="add">
        <pc:chgData name="Rui Han" userId="88b53886-0b74-47d2-9eea-0b3c7b44f04e" providerId="ADAL" clId="{49789647-CCEB-7448-A76C-7C2C0150B3DE}" dt="2024-05-15T15:19:20.190" v="21"/>
        <pc:sldMkLst>
          <pc:docMk/>
          <pc:sldMk cId="562537686" sldId="1023"/>
        </pc:sldMkLst>
      </pc:sldChg>
      <pc:sldChg chg="delSp modSp add mod">
        <pc:chgData name="Rui Han" userId="88b53886-0b74-47d2-9eea-0b3c7b44f04e" providerId="ADAL" clId="{49789647-CCEB-7448-A76C-7C2C0150B3DE}" dt="2024-05-15T15:26:34.564" v="182" actId="1035"/>
        <pc:sldMkLst>
          <pc:docMk/>
          <pc:sldMk cId="1649043922" sldId="1025"/>
        </pc:sldMkLst>
      </pc:sldChg>
      <pc:sldChg chg="delSp modSp add mod">
        <pc:chgData name="Rui Han" userId="88b53886-0b74-47d2-9eea-0b3c7b44f04e" providerId="ADAL" clId="{49789647-CCEB-7448-A76C-7C2C0150B3DE}" dt="2024-05-15T15:21:28.469" v="52" actId="1076"/>
        <pc:sldMkLst>
          <pc:docMk/>
          <pc:sldMk cId="3797496464" sldId="1028"/>
        </pc:sldMkLst>
      </pc:sldChg>
      <pc:sldChg chg="add">
        <pc:chgData name="Rui Han" userId="88b53886-0b74-47d2-9eea-0b3c7b44f04e" providerId="ADAL" clId="{49789647-CCEB-7448-A76C-7C2C0150B3DE}" dt="2024-05-15T15:22:35.204" v="57"/>
        <pc:sldMkLst>
          <pc:docMk/>
          <pc:sldMk cId="1869834197" sldId="1029"/>
        </pc:sldMkLst>
      </pc:sldChg>
      <pc:sldChg chg="add">
        <pc:chgData name="Rui Han" userId="88b53886-0b74-47d2-9eea-0b3c7b44f04e" providerId="ADAL" clId="{49789647-CCEB-7448-A76C-7C2C0150B3DE}" dt="2024-05-15T15:22:40.155" v="58"/>
        <pc:sldMkLst>
          <pc:docMk/>
          <pc:sldMk cId="3204853694" sldId="1030"/>
        </pc:sldMkLst>
      </pc:sldChg>
      <pc:sldChg chg="addSp delSp modSp add del mod">
        <pc:chgData name="Rui Han" userId="88b53886-0b74-47d2-9eea-0b3c7b44f04e" providerId="ADAL" clId="{49789647-CCEB-7448-A76C-7C2C0150B3DE}" dt="2024-05-16T19:29:35.892" v="392" actId="1035"/>
        <pc:sldMkLst>
          <pc:docMk/>
          <pc:sldMk cId="1657131808" sldId="1031"/>
        </pc:sldMkLst>
      </pc:sldChg>
      <pc:sldChg chg="add">
        <pc:chgData name="Rui Han" userId="88b53886-0b74-47d2-9eea-0b3c7b44f04e" providerId="ADAL" clId="{49789647-CCEB-7448-A76C-7C2C0150B3DE}" dt="2024-05-15T15:22:53.533" v="60"/>
        <pc:sldMkLst>
          <pc:docMk/>
          <pc:sldMk cId="90421261" sldId="1032"/>
        </pc:sldMkLst>
      </pc:sldChg>
      <pc:sldChg chg="del">
        <pc:chgData name="Rui Han" userId="88b53886-0b74-47d2-9eea-0b3c7b44f04e" providerId="ADAL" clId="{49789647-CCEB-7448-A76C-7C2C0150B3DE}" dt="2024-05-15T15:22:58.886" v="69" actId="2696"/>
        <pc:sldMkLst>
          <pc:docMk/>
          <pc:sldMk cId="4013066427" sldId="1293"/>
        </pc:sldMkLst>
      </pc:sldChg>
      <pc:sldChg chg="del">
        <pc:chgData name="Rui Han" userId="88b53886-0b74-47d2-9eea-0b3c7b44f04e" providerId="ADAL" clId="{49789647-CCEB-7448-A76C-7C2C0150B3DE}" dt="2024-05-15T15:22:57.875" v="65" actId="2696"/>
        <pc:sldMkLst>
          <pc:docMk/>
          <pc:sldMk cId="2775257351" sldId="1298"/>
        </pc:sldMkLst>
      </pc:sldChg>
      <pc:sldChg chg="del">
        <pc:chgData name="Rui Han" userId="88b53886-0b74-47d2-9eea-0b3c7b44f04e" providerId="ADAL" clId="{49789647-CCEB-7448-A76C-7C2C0150B3DE}" dt="2024-05-15T15:23:07.984" v="115" actId="2696"/>
        <pc:sldMkLst>
          <pc:docMk/>
          <pc:sldMk cId="4116095501" sldId="1299"/>
        </pc:sldMkLst>
      </pc:sldChg>
      <pc:sldChg chg="del">
        <pc:chgData name="Rui Han" userId="88b53886-0b74-47d2-9eea-0b3c7b44f04e" providerId="ADAL" clId="{49789647-CCEB-7448-A76C-7C2C0150B3DE}" dt="2024-05-15T15:23:09.383" v="123" actId="2696"/>
        <pc:sldMkLst>
          <pc:docMk/>
          <pc:sldMk cId="1192508413" sldId="1300"/>
        </pc:sldMkLst>
      </pc:sldChg>
      <pc:sldChg chg="del">
        <pc:chgData name="Rui Han" userId="88b53886-0b74-47d2-9eea-0b3c7b44f04e" providerId="ADAL" clId="{49789647-CCEB-7448-A76C-7C2C0150B3DE}" dt="2024-05-15T15:23:09.887" v="124" actId="2696"/>
        <pc:sldMkLst>
          <pc:docMk/>
          <pc:sldMk cId="423217592" sldId="1301"/>
        </pc:sldMkLst>
      </pc:sldChg>
      <pc:sldChg chg="del">
        <pc:chgData name="Rui Han" userId="88b53886-0b74-47d2-9eea-0b3c7b44f04e" providerId="ADAL" clId="{49789647-CCEB-7448-A76C-7C2C0150B3DE}" dt="2024-05-15T15:23:10.388" v="125" actId="2696"/>
        <pc:sldMkLst>
          <pc:docMk/>
          <pc:sldMk cId="2010101678" sldId="1302"/>
        </pc:sldMkLst>
      </pc:sldChg>
      <pc:sldChg chg="del">
        <pc:chgData name="Rui Han" userId="88b53886-0b74-47d2-9eea-0b3c7b44f04e" providerId="ADAL" clId="{49789647-CCEB-7448-A76C-7C2C0150B3DE}" dt="2024-05-15T15:23:10.462" v="126" actId="2696"/>
        <pc:sldMkLst>
          <pc:docMk/>
          <pc:sldMk cId="2277740004" sldId="1303"/>
        </pc:sldMkLst>
      </pc:sldChg>
      <pc:sldChg chg="del">
        <pc:chgData name="Rui Han" userId="88b53886-0b74-47d2-9eea-0b3c7b44f04e" providerId="ADAL" clId="{49789647-CCEB-7448-A76C-7C2C0150B3DE}" dt="2024-05-15T15:23:10.543" v="127" actId="2696"/>
        <pc:sldMkLst>
          <pc:docMk/>
          <pc:sldMk cId="1850968284" sldId="1304"/>
        </pc:sldMkLst>
      </pc:sldChg>
      <pc:sldChg chg="del">
        <pc:chgData name="Rui Han" userId="88b53886-0b74-47d2-9eea-0b3c7b44f04e" providerId="ADAL" clId="{49789647-CCEB-7448-A76C-7C2C0150B3DE}" dt="2024-05-15T15:23:10.629" v="128" actId="2696"/>
        <pc:sldMkLst>
          <pc:docMk/>
          <pc:sldMk cId="2177551108" sldId="1305"/>
        </pc:sldMkLst>
      </pc:sldChg>
      <pc:sldChg chg="del">
        <pc:chgData name="Rui Han" userId="88b53886-0b74-47d2-9eea-0b3c7b44f04e" providerId="ADAL" clId="{49789647-CCEB-7448-A76C-7C2C0150B3DE}" dt="2024-05-15T15:23:03.524" v="91" actId="2696"/>
        <pc:sldMkLst>
          <pc:docMk/>
          <pc:sldMk cId="3553896708" sldId="1306"/>
        </pc:sldMkLst>
      </pc:sldChg>
      <pc:sldChg chg="del">
        <pc:chgData name="Rui Han" userId="88b53886-0b74-47d2-9eea-0b3c7b44f04e" providerId="ADAL" clId="{49789647-CCEB-7448-A76C-7C2C0150B3DE}" dt="2024-05-15T15:23:03.831" v="93" actId="2696"/>
        <pc:sldMkLst>
          <pc:docMk/>
          <pc:sldMk cId="1828995389" sldId="1307"/>
        </pc:sldMkLst>
      </pc:sldChg>
      <pc:sldChg chg="del">
        <pc:chgData name="Rui Han" userId="88b53886-0b74-47d2-9eea-0b3c7b44f04e" providerId="ADAL" clId="{49789647-CCEB-7448-A76C-7C2C0150B3DE}" dt="2024-05-15T15:23:08.887" v="120" actId="2696"/>
        <pc:sldMkLst>
          <pc:docMk/>
          <pc:sldMk cId="2747550084" sldId="1308"/>
        </pc:sldMkLst>
      </pc:sldChg>
      <pc:sldChg chg="del">
        <pc:chgData name="Rui Han" userId="88b53886-0b74-47d2-9eea-0b3c7b44f04e" providerId="ADAL" clId="{49789647-CCEB-7448-A76C-7C2C0150B3DE}" dt="2024-05-15T15:23:09.212" v="122" actId="2696"/>
        <pc:sldMkLst>
          <pc:docMk/>
          <pc:sldMk cId="631807192" sldId="1309"/>
        </pc:sldMkLst>
      </pc:sldChg>
      <pc:sldChg chg="del">
        <pc:chgData name="Rui Han" userId="88b53886-0b74-47d2-9eea-0b3c7b44f04e" providerId="ADAL" clId="{49789647-CCEB-7448-A76C-7C2C0150B3DE}" dt="2024-05-15T15:23:09.054" v="121" actId="2696"/>
        <pc:sldMkLst>
          <pc:docMk/>
          <pc:sldMk cId="2972846613" sldId="1310"/>
        </pc:sldMkLst>
      </pc:sldChg>
      <pc:sldChg chg="del">
        <pc:chgData name="Rui Han" userId="88b53886-0b74-47d2-9eea-0b3c7b44f04e" providerId="ADAL" clId="{49789647-CCEB-7448-A76C-7C2C0150B3DE}" dt="2024-05-15T15:23:10.711" v="129" actId="2696"/>
        <pc:sldMkLst>
          <pc:docMk/>
          <pc:sldMk cId="405039575" sldId="1311"/>
        </pc:sldMkLst>
      </pc:sldChg>
      <pc:sldChg chg="del">
        <pc:chgData name="Rui Han" userId="88b53886-0b74-47d2-9eea-0b3c7b44f04e" providerId="ADAL" clId="{49789647-CCEB-7448-A76C-7C2C0150B3DE}" dt="2024-05-15T15:23:10.797" v="130" actId="2696"/>
        <pc:sldMkLst>
          <pc:docMk/>
          <pc:sldMk cId="3767785278" sldId="1312"/>
        </pc:sldMkLst>
      </pc:sldChg>
      <pc:sldChg chg="del">
        <pc:chgData name="Rui Han" userId="88b53886-0b74-47d2-9eea-0b3c7b44f04e" providerId="ADAL" clId="{49789647-CCEB-7448-A76C-7C2C0150B3DE}" dt="2024-05-15T15:23:12.018" v="131" actId="2696"/>
        <pc:sldMkLst>
          <pc:docMk/>
          <pc:sldMk cId="3746525680" sldId="1313"/>
        </pc:sldMkLst>
      </pc:sldChg>
      <pc:sldChg chg="add del">
        <pc:chgData name="Rui Han" userId="88b53886-0b74-47d2-9eea-0b3c7b44f04e" providerId="ADAL" clId="{49789647-CCEB-7448-A76C-7C2C0150B3DE}" dt="2024-05-15T15:23:18.326" v="134" actId="2696"/>
        <pc:sldMkLst>
          <pc:docMk/>
          <pc:sldMk cId="1771029733" sldId="1314"/>
        </pc:sldMkLst>
      </pc:sldChg>
      <pc:sldChg chg="modSp mod">
        <pc:chgData name="Rui Han" userId="88b53886-0b74-47d2-9eea-0b3c7b44f04e" providerId="ADAL" clId="{49789647-CCEB-7448-A76C-7C2C0150B3DE}" dt="2024-05-15T15:41:05.351" v="370" actId="20577"/>
        <pc:sldMkLst>
          <pc:docMk/>
          <pc:sldMk cId="2941046834" sldId="1315"/>
        </pc:sldMkLst>
      </pc:sldChg>
      <pc:sldChg chg="del">
        <pc:chgData name="Rui Han" userId="88b53886-0b74-47d2-9eea-0b3c7b44f04e" providerId="ADAL" clId="{49789647-CCEB-7448-A76C-7C2C0150B3DE}" dt="2024-05-15T15:17:12.777" v="11" actId="2696"/>
        <pc:sldMkLst>
          <pc:docMk/>
          <pc:sldMk cId="3491472970" sldId="1316"/>
        </pc:sldMkLst>
      </pc:sldChg>
      <pc:sldChg chg="del">
        <pc:chgData name="Rui Han" userId="88b53886-0b74-47d2-9eea-0b3c7b44f04e" providerId="ADAL" clId="{49789647-CCEB-7448-A76C-7C2C0150B3DE}" dt="2024-05-15T15:18:47.158" v="17" actId="2696"/>
        <pc:sldMkLst>
          <pc:docMk/>
          <pc:sldMk cId="2072670189" sldId="1317"/>
        </pc:sldMkLst>
      </pc:sldChg>
      <pc:sldChg chg="del">
        <pc:chgData name="Rui Han" userId="88b53886-0b74-47d2-9eea-0b3c7b44f04e" providerId="ADAL" clId="{49789647-CCEB-7448-A76C-7C2C0150B3DE}" dt="2024-05-15T15:18:46.299" v="15" actId="2696"/>
        <pc:sldMkLst>
          <pc:docMk/>
          <pc:sldMk cId="3620075786" sldId="1318"/>
        </pc:sldMkLst>
      </pc:sldChg>
      <pc:sldChg chg="del">
        <pc:chgData name="Rui Han" userId="88b53886-0b74-47d2-9eea-0b3c7b44f04e" providerId="ADAL" clId="{49789647-CCEB-7448-A76C-7C2C0150B3DE}" dt="2024-05-15T15:18:46.860" v="16" actId="2696"/>
        <pc:sldMkLst>
          <pc:docMk/>
          <pc:sldMk cId="1038257038" sldId="1319"/>
        </pc:sldMkLst>
      </pc:sldChg>
      <pc:sldChg chg="del">
        <pc:chgData name="Rui Han" userId="88b53886-0b74-47d2-9eea-0b3c7b44f04e" providerId="ADAL" clId="{49789647-CCEB-7448-A76C-7C2C0150B3DE}" dt="2024-05-15T15:23:06.148" v="105" actId="2696"/>
        <pc:sldMkLst>
          <pc:docMk/>
          <pc:sldMk cId="1637555723" sldId="1320"/>
        </pc:sldMkLst>
      </pc:sldChg>
      <pc:sldChg chg="del">
        <pc:chgData name="Rui Han" userId="88b53886-0b74-47d2-9eea-0b3c7b44f04e" providerId="ADAL" clId="{49789647-CCEB-7448-A76C-7C2C0150B3DE}" dt="2024-05-15T15:22:57.098" v="61" actId="2696"/>
        <pc:sldMkLst>
          <pc:docMk/>
          <pc:sldMk cId="295963881" sldId="1321"/>
        </pc:sldMkLst>
      </pc:sldChg>
      <pc:sldChg chg="del">
        <pc:chgData name="Rui Han" userId="88b53886-0b74-47d2-9eea-0b3c7b44f04e" providerId="ADAL" clId="{49789647-CCEB-7448-A76C-7C2C0150B3DE}" dt="2024-05-15T15:18:48.883" v="18" actId="2696"/>
        <pc:sldMkLst>
          <pc:docMk/>
          <pc:sldMk cId="661234250" sldId="1322"/>
        </pc:sldMkLst>
      </pc:sldChg>
      <pc:sldChg chg="del">
        <pc:chgData name="Rui Han" userId="88b53886-0b74-47d2-9eea-0b3c7b44f04e" providerId="ADAL" clId="{49789647-CCEB-7448-A76C-7C2C0150B3DE}" dt="2024-05-15T15:23:00.988" v="78" actId="2696"/>
        <pc:sldMkLst>
          <pc:docMk/>
          <pc:sldMk cId="3586647747" sldId="1323"/>
        </pc:sldMkLst>
      </pc:sldChg>
      <pc:sldChg chg="del">
        <pc:chgData name="Rui Han" userId="88b53886-0b74-47d2-9eea-0b3c7b44f04e" providerId="ADAL" clId="{49789647-CCEB-7448-A76C-7C2C0150B3DE}" dt="2024-05-15T15:23:01.154" v="79" actId="2696"/>
        <pc:sldMkLst>
          <pc:docMk/>
          <pc:sldMk cId="1663032889" sldId="1324"/>
        </pc:sldMkLst>
      </pc:sldChg>
      <pc:sldChg chg="del">
        <pc:chgData name="Rui Han" userId="88b53886-0b74-47d2-9eea-0b3c7b44f04e" providerId="ADAL" clId="{49789647-CCEB-7448-A76C-7C2C0150B3DE}" dt="2024-05-15T15:22:58.260" v="67" actId="2696"/>
        <pc:sldMkLst>
          <pc:docMk/>
          <pc:sldMk cId="2402323571" sldId="1325"/>
        </pc:sldMkLst>
      </pc:sldChg>
      <pc:sldChg chg="del">
        <pc:chgData name="Rui Han" userId="88b53886-0b74-47d2-9eea-0b3c7b44f04e" providerId="ADAL" clId="{49789647-CCEB-7448-A76C-7C2C0150B3DE}" dt="2024-05-15T15:22:57.473" v="62" actId="2696"/>
        <pc:sldMkLst>
          <pc:docMk/>
          <pc:sldMk cId="167006151" sldId="1326"/>
        </pc:sldMkLst>
      </pc:sldChg>
      <pc:sldChg chg="del">
        <pc:chgData name="Rui Han" userId="88b53886-0b74-47d2-9eea-0b3c7b44f04e" providerId="ADAL" clId="{49789647-CCEB-7448-A76C-7C2C0150B3DE}" dt="2024-05-15T15:22:59.991" v="74" actId="2696"/>
        <pc:sldMkLst>
          <pc:docMk/>
          <pc:sldMk cId="3560568693" sldId="1327"/>
        </pc:sldMkLst>
      </pc:sldChg>
      <pc:sldChg chg="modSp del mod">
        <pc:chgData name="Rui Han" userId="88b53886-0b74-47d2-9eea-0b3c7b44f04e" providerId="ADAL" clId="{49789647-CCEB-7448-A76C-7C2C0150B3DE}" dt="2024-05-15T15:22:58.549" v="68" actId="2696"/>
        <pc:sldMkLst>
          <pc:docMk/>
          <pc:sldMk cId="1021328598" sldId="1328"/>
        </pc:sldMkLst>
      </pc:sldChg>
      <pc:sldChg chg="del">
        <pc:chgData name="Rui Han" userId="88b53886-0b74-47d2-9eea-0b3c7b44f04e" providerId="ADAL" clId="{49789647-CCEB-7448-A76C-7C2C0150B3DE}" dt="2024-05-15T15:22:59.129" v="70" actId="2696"/>
        <pc:sldMkLst>
          <pc:docMk/>
          <pc:sldMk cId="2189348648" sldId="1331"/>
        </pc:sldMkLst>
      </pc:sldChg>
      <pc:sldChg chg="del">
        <pc:chgData name="Rui Han" userId="88b53886-0b74-47d2-9eea-0b3c7b44f04e" providerId="ADAL" clId="{49789647-CCEB-7448-A76C-7C2C0150B3DE}" dt="2024-05-15T15:23:00.406" v="76" actId="2696"/>
        <pc:sldMkLst>
          <pc:docMk/>
          <pc:sldMk cId="4239059544" sldId="1332"/>
        </pc:sldMkLst>
      </pc:sldChg>
      <pc:sldChg chg="del">
        <pc:chgData name="Rui Han" userId="88b53886-0b74-47d2-9eea-0b3c7b44f04e" providerId="ADAL" clId="{49789647-CCEB-7448-A76C-7C2C0150B3DE}" dt="2024-05-15T15:23:00.150" v="75" actId="2696"/>
        <pc:sldMkLst>
          <pc:docMk/>
          <pc:sldMk cId="211530437" sldId="1333"/>
        </pc:sldMkLst>
      </pc:sldChg>
      <pc:sldChg chg="del">
        <pc:chgData name="Rui Han" userId="88b53886-0b74-47d2-9eea-0b3c7b44f04e" providerId="ADAL" clId="{49789647-CCEB-7448-A76C-7C2C0150B3DE}" dt="2024-05-15T15:23:01.446" v="81" actId="2696"/>
        <pc:sldMkLst>
          <pc:docMk/>
          <pc:sldMk cId="1809991376" sldId="1334"/>
        </pc:sldMkLst>
      </pc:sldChg>
      <pc:sldChg chg="del">
        <pc:chgData name="Rui Han" userId="88b53886-0b74-47d2-9eea-0b3c7b44f04e" providerId="ADAL" clId="{49789647-CCEB-7448-A76C-7C2C0150B3DE}" dt="2024-05-15T15:23:02.562" v="87" actId="2696"/>
        <pc:sldMkLst>
          <pc:docMk/>
          <pc:sldMk cId="1940482802" sldId="1335"/>
        </pc:sldMkLst>
      </pc:sldChg>
      <pc:sldChg chg="del">
        <pc:chgData name="Rui Han" userId="88b53886-0b74-47d2-9eea-0b3c7b44f04e" providerId="ADAL" clId="{49789647-CCEB-7448-A76C-7C2C0150B3DE}" dt="2024-05-15T15:23:02.752" v="88" actId="2696"/>
        <pc:sldMkLst>
          <pc:docMk/>
          <pc:sldMk cId="2817573116" sldId="1336"/>
        </pc:sldMkLst>
      </pc:sldChg>
      <pc:sldChg chg="del">
        <pc:chgData name="Rui Han" userId="88b53886-0b74-47d2-9eea-0b3c7b44f04e" providerId="ADAL" clId="{49789647-CCEB-7448-A76C-7C2C0150B3DE}" dt="2024-05-15T15:23:02.927" v="89" actId="2696"/>
        <pc:sldMkLst>
          <pc:docMk/>
          <pc:sldMk cId="2977846355" sldId="1337"/>
        </pc:sldMkLst>
      </pc:sldChg>
      <pc:sldChg chg="del">
        <pc:chgData name="Rui Han" userId="88b53886-0b74-47d2-9eea-0b3c7b44f04e" providerId="ADAL" clId="{49789647-CCEB-7448-A76C-7C2C0150B3DE}" dt="2024-05-15T15:23:03.348" v="90" actId="2696"/>
        <pc:sldMkLst>
          <pc:docMk/>
          <pc:sldMk cId="1501372682" sldId="1338"/>
        </pc:sldMkLst>
      </pc:sldChg>
      <pc:sldChg chg="del">
        <pc:chgData name="Rui Han" userId="88b53886-0b74-47d2-9eea-0b3c7b44f04e" providerId="ADAL" clId="{49789647-CCEB-7448-A76C-7C2C0150B3DE}" dt="2024-05-15T15:23:07.219" v="111" actId="2696"/>
        <pc:sldMkLst>
          <pc:docMk/>
          <pc:sldMk cId="3046454255" sldId="1340"/>
        </pc:sldMkLst>
      </pc:sldChg>
      <pc:sldChg chg="del">
        <pc:chgData name="Rui Han" userId="88b53886-0b74-47d2-9eea-0b3c7b44f04e" providerId="ADAL" clId="{49789647-CCEB-7448-A76C-7C2C0150B3DE}" dt="2024-05-15T15:23:04.494" v="97" actId="2696"/>
        <pc:sldMkLst>
          <pc:docMk/>
          <pc:sldMk cId="1433027113" sldId="1341"/>
        </pc:sldMkLst>
      </pc:sldChg>
      <pc:sldChg chg="del">
        <pc:chgData name="Rui Han" userId="88b53886-0b74-47d2-9eea-0b3c7b44f04e" providerId="ADAL" clId="{49789647-CCEB-7448-A76C-7C2C0150B3DE}" dt="2024-05-15T15:23:04.843" v="99" actId="2696"/>
        <pc:sldMkLst>
          <pc:docMk/>
          <pc:sldMk cId="2286586592" sldId="1342"/>
        </pc:sldMkLst>
      </pc:sldChg>
      <pc:sldChg chg="del">
        <pc:chgData name="Rui Han" userId="88b53886-0b74-47d2-9eea-0b3c7b44f04e" providerId="ADAL" clId="{49789647-CCEB-7448-A76C-7C2C0150B3DE}" dt="2024-05-15T15:23:08.532" v="118" actId="2696"/>
        <pc:sldMkLst>
          <pc:docMk/>
          <pc:sldMk cId="1148262406" sldId="1343"/>
        </pc:sldMkLst>
      </pc:sldChg>
      <pc:sldChg chg="del">
        <pc:chgData name="Rui Han" userId="88b53886-0b74-47d2-9eea-0b3c7b44f04e" providerId="ADAL" clId="{49789647-CCEB-7448-A76C-7C2C0150B3DE}" dt="2024-05-15T15:23:08.161" v="116" actId="2696"/>
        <pc:sldMkLst>
          <pc:docMk/>
          <pc:sldMk cId="1809256452" sldId="1344"/>
        </pc:sldMkLst>
      </pc:sldChg>
      <pc:sldChg chg="del">
        <pc:chgData name="Rui Han" userId="88b53886-0b74-47d2-9eea-0b3c7b44f04e" providerId="ADAL" clId="{49789647-CCEB-7448-A76C-7C2C0150B3DE}" dt="2024-05-15T15:23:07.799" v="114" actId="2696"/>
        <pc:sldMkLst>
          <pc:docMk/>
          <pc:sldMk cId="3651880065" sldId="1345"/>
        </pc:sldMkLst>
      </pc:sldChg>
      <pc:sldChg chg="del">
        <pc:chgData name="Rui Han" userId="88b53886-0b74-47d2-9eea-0b3c7b44f04e" providerId="ADAL" clId="{49789647-CCEB-7448-A76C-7C2C0150B3DE}" dt="2024-05-15T15:23:08.353" v="117" actId="2696"/>
        <pc:sldMkLst>
          <pc:docMk/>
          <pc:sldMk cId="1160066418" sldId="1346"/>
        </pc:sldMkLst>
      </pc:sldChg>
      <pc:sldChg chg="del">
        <pc:chgData name="Rui Han" userId="88b53886-0b74-47d2-9eea-0b3c7b44f04e" providerId="ADAL" clId="{49789647-CCEB-7448-A76C-7C2C0150B3DE}" dt="2024-05-15T15:23:08.714" v="119" actId="2696"/>
        <pc:sldMkLst>
          <pc:docMk/>
          <pc:sldMk cId="1710516264" sldId="1347"/>
        </pc:sldMkLst>
      </pc:sldChg>
      <pc:sldChg chg="del">
        <pc:chgData name="Rui Han" userId="88b53886-0b74-47d2-9eea-0b3c7b44f04e" providerId="ADAL" clId="{49789647-CCEB-7448-A76C-7C2C0150B3DE}" dt="2024-05-15T15:23:01.304" v="80" actId="2696"/>
        <pc:sldMkLst>
          <pc:docMk/>
          <pc:sldMk cId="243360685" sldId="1348"/>
        </pc:sldMkLst>
      </pc:sldChg>
      <pc:sldChg chg="del">
        <pc:chgData name="Rui Han" userId="88b53886-0b74-47d2-9eea-0b3c7b44f04e" providerId="ADAL" clId="{49789647-CCEB-7448-A76C-7C2C0150B3DE}" dt="2024-05-15T15:23:04.674" v="98" actId="2696"/>
        <pc:sldMkLst>
          <pc:docMk/>
          <pc:sldMk cId="2178686084" sldId="1349"/>
        </pc:sldMkLst>
      </pc:sldChg>
      <pc:sldChg chg="del">
        <pc:chgData name="Rui Han" userId="88b53886-0b74-47d2-9eea-0b3c7b44f04e" providerId="ADAL" clId="{49789647-CCEB-7448-A76C-7C2C0150B3DE}" dt="2024-05-15T15:23:03.676" v="92" actId="2696"/>
        <pc:sldMkLst>
          <pc:docMk/>
          <pc:sldMk cId="4138433206" sldId="1350"/>
        </pc:sldMkLst>
      </pc:sldChg>
      <pc:sldChg chg="del">
        <pc:chgData name="Rui Han" userId="88b53886-0b74-47d2-9eea-0b3c7b44f04e" providerId="ADAL" clId="{49789647-CCEB-7448-A76C-7C2C0150B3DE}" dt="2024-05-15T15:23:05.334" v="102" actId="2696"/>
        <pc:sldMkLst>
          <pc:docMk/>
          <pc:sldMk cId="3391940197" sldId="1351"/>
        </pc:sldMkLst>
      </pc:sldChg>
      <pc:sldChg chg="del">
        <pc:chgData name="Rui Han" userId="88b53886-0b74-47d2-9eea-0b3c7b44f04e" providerId="ADAL" clId="{49789647-CCEB-7448-A76C-7C2C0150B3DE}" dt="2024-05-15T15:23:05.488" v="103" actId="2696"/>
        <pc:sldMkLst>
          <pc:docMk/>
          <pc:sldMk cId="2859871670" sldId="1352"/>
        </pc:sldMkLst>
      </pc:sldChg>
      <pc:sldChg chg="del">
        <pc:chgData name="Rui Han" userId="88b53886-0b74-47d2-9eea-0b3c7b44f04e" providerId="ADAL" clId="{49789647-CCEB-7448-A76C-7C2C0150B3DE}" dt="2024-05-15T15:23:04.167" v="95" actId="2696"/>
        <pc:sldMkLst>
          <pc:docMk/>
          <pc:sldMk cId="1257067537" sldId="1353"/>
        </pc:sldMkLst>
      </pc:sldChg>
      <pc:sldChg chg="del">
        <pc:chgData name="Rui Han" userId="88b53886-0b74-47d2-9eea-0b3c7b44f04e" providerId="ADAL" clId="{49789647-CCEB-7448-A76C-7C2C0150B3DE}" dt="2024-05-15T15:23:04.335" v="96" actId="2696"/>
        <pc:sldMkLst>
          <pc:docMk/>
          <pc:sldMk cId="3504662127" sldId="1354"/>
        </pc:sldMkLst>
      </pc:sldChg>
      <pc:sldChg chg="del">
        <pc:chgData name="Rui Han" userId="88b53886-0b74-47d2-9eea-0b3c7b44f04e" providerId="ADAL" clId="{49789647-CCEB-7448-A76C-7C2C0150B3DE}" dt="2024-05-15T15:23:06.219" v="106" actId="2696"/>
        <pc:sldMkLst>
          <pc:docMk/>
          <pc:sldMk cId="397001685" sldId="1355"/>
        </pc:sldMkLst>
      </pc:sldChg>
      <pc:sldChg chg="del">
        <pc:chgData name="Rui Han" userId="88b53886-0b74-47d2-9eea-0b3c7b44f04e" providerId="ADAL" clId="{49789647-CCEB-7448-A76C-7C2C0150B3DE}" dt="2024-05-15T15:23:06.582" v="107" actId="2696"/>
        <pc:sldMkLst>
          <pc:docMk/>
          <pc:sldMk cId="593845408" sldId="1356"/>
        </pc:sldMkLst>
      </pc:sldChg>
      <pc:sldChg chg="del">
        <pc:chgData name="Rui Han" userId="88b53886-0b74-47d2-9eea-0b3c7b44f04e" providerId="ADAL" clId="{49789647-CCEB-7448-A76C-7C2C0150B3DE}" dt="2024-05-15T15:23:06.631" v="108" actId="2696"/>
        <pc:sldMkLst>
          <pc:docMk/>
          <pc:sldMk cId="90026316" sldId="1357"/>
        </pc:sldMkLst>
      </pc:sldChg>
      <pc:sldChg chg="del">
        <pc:chgData name="Rui Han" userId="88b53886-0b74-47d2-9eea-0b3c7b44f04e" providerId="ADAL" clId="{49789647-CCEB-7448-A76C-7C2C0150B3DE}" dt="2024-05-15T15:23:06.838" v="109" actId="2696"/>
        <pc:sldMkLst>
          <pc:docMk/>
          <pc:sldMk cId="2054513400" sldId="1358"/>
        </pc:sldMkLst>
      </pc:sldChg>
      <pc:sldChg chg="del">
        <pc:chgData name="Rui Han" userId="88b53886-0b74-47d2-9eea-0b3c7b44f04e" providerId="ADAL" clId="{49789647-CCEB-7448-A76C-7C2C0150B3DE}" dt="2024-05-15T15:23:04.007" v="94" actId="2696"/>
        <pc:sldMkLst>
          <pc:docMk/>
          <pc:sldMk cId="2103851892" sldId="1359"/>
        </pc:sldMkLst>
      </pc:sldChg>
      <pc:sldChg chg="del">
        <pc:chgData name="Rui Han" userId="88b53886-0b74-47d2-9eea-0b3c7b44f04e" providerId="ADAL" clId="{49789647-CCEB-7448-A76C-7C2C0150B3DE}" dt="2024-05-15T15:23:07.015" v="110" actId="2696"/>
        <pc:sldMkLst>
          <pc:docMk/>
          <pc:sldMk cId="2043149510" sldId="1360"/>
        </pc:sldMkLst>
      </pc:sldChg>
      <pc:sldChg chg="del">
        <pc:chgData name="Rui Han" userId="88b53886-0b74-47d2-9eea-0b3c7b44f04e" providerId="ADAL" clId="{49789647-CCEB-7448-A76C-7C2C0150B3DE}" dt="2024-05-15T15:23:05.670" v="104" actId="2696"/>
        <pc:sldMkLst>
          <pc:docMk/>
          <pc:sldMk cId="3422486548" sldId="1361"/>
        </pc:sldMkLst>
      </pc:sldChg>
      <pc:sldChg chg="new del">
        <pc:chgData name="Rui Han" userId="88b53886-0b74-47d2-9eea-0b3c7b44f04e" providerId="ADAL" clId="{49789647-CCEB-7448-A76C-7C2C0150B3DE}" dt="2024-05-15T15:17:09.483" v="10" actId="2696"/>
        <pc:sldMkLst>
          <pc:docMk/>
          <pc:sldMk cId="672006561" sldId="1362"/>
        </pc:sldMkLst>
      </pc:sldChg>
      <pc:sldChg chg="new del">
        <pc:chgData name="Rui Han" userId="88b53886-0b74-47d2-9eea-0b3c7b44f04e" providerId="ADAL" clId="{49789647-CCEB-7448-A76C-7C2C0150B3DE}" dt="2024-05-15T15:16:52.904" v="3" actId="2696"/>
        <pc:sldMkLst>
          <pc:docMk/>
          <pc:sldMk cId="711173457" sldId="1362"/>
        </pc:sldMkLst>
      </pc:sldChg>
      <pc:sldChg chg="modSp add mod">
        <pc:chgData name="Rui Han" userId="88b53886-0b74-47d2-9eea-0b3c7b44f04e" providerId="ADAL" clId="{49789647-CCEB-7448-A76C-7C2C0150B3DE}" dt="2024-05-15T15:26:52.113" v="183" actId="1076"/>
        <pc:sldMkLst>
          <pc:docMk/>
          <pc:sldMk cId="1826228752" sldId="1362"/>
        </pc:sldMkLst>
      </pc:sldChg>
      <pc:sldChg chg="modSp add del mod">
        <pc:chgData name="Rui Han" userId="88b53886-0b74-47d2-9eea-0b3c7b44f04e" providerId="ADAL" clId="{49789647-CCEB-7448-A76C-7C2C0150B3DE}" dt="2024-05-15T15:32:31.839" v="251" actId="2696"/>
        <pc:sldMkLst>
          <pc:docMk/>
          <pc:sldMk cId="1655378166" sldId="1363"/>
        </pc:sldMkLst>
      </pc:sldChg>
      <pc:sldChg chg="add del">
        <pc:chgData name="Rui Han" userId="88b53886-0b74-47d2-9eea-0b3c7b44f04e" providerId="ADAL" clId="{49789647-CCEB-7448-A76C-7C2C0150B3DE}" dt="2024-05-15T15:30:56.485" v="216"/>
        <pc:sldMkLst>
          <pc:docMk/>
          <pc:sldMk cId="3882194053" sldId="1363"/>
        </pc:sldMkLst>
      </pc:sldChg>
      <pc:sldMasterChg chg="delSldLayout">
        <pc:chgData name="Rui Han" userId="88b53886-0b74-47d2-9eea-0b3c7b44f04e" providerId="ADAL" clId="{49789647-CCEB-7448-A76C-7C2C0150B3DE}" dt="2024-05-15T15:22:57.477" v="63" actId="2696"/>
        <pc:sldMasterMkLst>
          <pc:docMk/>
          <pc:sldMasterMk cId="897456575" sldId="2147483660"/>
        </pc:sldMasterMkLst>
        <pc:sldLayoutChg chg="del">
          <pc:chgData name="Rui Han" userId="88b53886-0b74-47d2-9eea-0b3c7b44f04e" providerId="ADAL" clId="{49789647-CCEB-7448-A76C-7C2C0150B3DE}" dt="2024-05-15T15:22:57.477" v="63" actId="2696"/>
          <pc:sldLayoutMkLst>
            <pc:docMk/>
            <pc:sldMasterMk cId="897456575" sldId="2147483660"/>
            <pc:sldLayoutMk cId="1473064606" sldId="2147483672"/>
          </pc:sldLayoutMkLst>
        </pc:sldLayoutChg>
      </pc:sldMasterChg>
    </pc:docChg>
  </pc:docChgLst>
  <pc:docChgLst>
    <pc:chgData name="Ritu Agarwal" userId="S::ragarw20@jh.edu::27126333-ed84-4805-aad8-6a112c14a6c5" providerId="AD" clId="Web-{C999733D-41A2-1DD7-CB7F-F409BDD17073}"/>
    <pc:docChg chg="addSld modSld">
      <pc:chgData name="Ritu Agarwal" userId="S::ragarw20@jh.edu::27126333-ed84-4805-aad8-6a112c14a6c5" providerId="AD" clId="Web-{C999733D-41A2-1DD7-CB7F-F409BDD17073}" dt="2024-04-17T01:11:23.688" v="231"/>
      <pc:docMkLst>
        <pc:docMk/>
      </pc:docMkLst>
      <pc:sldChg chg="modSp">
        <pc:chgData name="Ritu Agarwal" userId="S::ragarw20@jh.edu::27126333-ed84-4805-aad8-6a112c14a6c5" providerId="AD" clId="Web-{C999733D-41A2-1DD7-CB7F-F409BDD17073}" dt="2024-04-16T21:56:26.794" v="71" actId="1076"/>
        <pc:sldMkLst>
          <pc:docMk/>
          <pc:sldMk cId="1134843780" sldId="999"/>
        </pc:sldMkLst>
      </pc:sldChg>
      <pc:sldChg chg="addSp modSp mod modClrScheme chgLayout">
        <pc:chgData name="Ritu Agarwal" userId="S::ragarw20@jh.edu::27126333-ed84-4805-aad8-6a112c14a6c5" providerId="AD" clId="Web-{C999733D-41A2-1DD7-CB7F-F409BDD17073}" dt="2024-04-16T21:56:12.622" v="70" actId="20577"/>
        <pc:sldMkLst>
          <pc:docMk/>
          <pc:sldMk cId="2775257351" sldId="1298"/>
        </pc:sldMkLst>
      </pc:sldChg>
      <pc:sldChg chg="modSp">
        <pc:chgData name="Ritu Agarwal" userId="S::ragarw20@jh.edu::27126333-ed84-4805-aad8-6a112c14a6c5" providerId="AD" clId="Web-{C999733D-41A2-1DD7-CB7F-F409BDD17073}" dt="2024-04-17T01:04:55.409" v="227" actId="1076"/>
        <pc:sldMkLst>
          <pc:docMk/>
          <pc:sldMk cId="2402323571" sldId="1325"/>
        </pc:sldMkLst>
      </pc:sldChg>
      <pc:sldChg chg="addSp delSp modSp new mod modTransition modClrScheme chgLayout">
        <pc:chgData name="Ritu Agarwal" userId="S::ragarw20@jh.edu::27126333-ed84-4805-aad8-6a112c14a6c5" providerId="AD" clId="Web-{C999733D-41A2-1DD7-CB7F-F409BDD17073}" dt="2024-04-16T21:39:13.984" v="5"/>
        <pc:sldMkLst>
          <pc:docMk/>
          <pc:sldMk cId="167006151" sldId="1326"/>
        </pc:sldMkLst>
      </pc:sldChg>
      <pc:sldChg chg="addSp modSp new mod modClrScheme chgLayout">
        <pc:chgData name="Ritu Agarwal" userId="S::ragarw20@jh.edu::27126333-ed84-4805-aad8-6a112c14a6c5" providerId="AD" clId="Web-{C999733D-41A2-1DD7-CB7F-F409BDD17073}" dt="2024-04-16T22:01:58.273" v="104" actId="14100"/>
        <pc:sldMkLst>
          <pc:docMk/>
          <pc:sldMk cId="3560568693" sldId="1327"/>
        </pc:sldMkLst>
      </pc:sldChg>
      <pc:sldChg chg="addSp delSp modSp new mod modClrScheme chgLayout modNotes">
        <pc:chgData name="Ritu Agarwal" userId="S::ragarw20@jh.edu::27126333-ed84-4805-aad8-6a112c14a6c5" providerId="AD" clId="Web-{C999733D-41A2-1DD7-CB7F-F409BDD17073}" dt="2024-04-17T01:11:23.688" v="231"/>
        <pc:sldMkLst>
          <pc:docMk/>
          <pc:sldMk cId="1021328598" sldId="1328"/>
        </pc:sldMkLst>
      </pc:sldChg>
    </pc:docChg>
  </pc:docChgLst>
  <pc:docChgLst>
    <pc:chgData name="Tianli Xu" userId="S::txu41@jh.edu::8c44115d-547a-4f92-b5d3-3ad4e35f7fa8" providerId="AD" clId="Web-{B6B591A0-49AB-A163-5012-E2EF705C3C6A}"/>
    <pc:docChg chg="addSld delSld modSld">
      <pc:chgData name="Tianli Xu" userId="S::txu41@jh.edu::8c44115d-547a-4f92-b5d3-3ad4e35f7fa8" providerId="AD" clId="Web-{B6B591A0-49AB-A163-5012-E2EF705C3C6A}" dt="2024-04-25T00:36:07.255" v="106" actId="20577"/>
      <pc:docMkLst>
        <pc:docMk/>
      </pc:docMkLst>
      <pc:sldChg chg="modSp">
        <pc:chgData name="Tianli Xu" userId="S::txu41@jh.edu::8c44115d-547a-4f92-b5d3-3ad4e35f7fa8" providerId="AD" clId="Web-{B6B591A0-49AB-A163-5012-E2EF705C3C6A}" dt="2024-04-25T00:36:07.255" v="106" actId="20577"/>
        <pc:sldMkLst>
          <pc:docMk/>
          <pc:sldMk cId="3620075786" sldId="1318"/>
        </pc:sldMkLst>
      </pc:sldChg>
      <pc:sldChg chg="addSp delSp modSp">
        <pc:chgData name="Tianli Xu" userId="S::txu41@jh.edu::8c44115d-547a-4f92-b5d3-3ad4e35f7fa8" providerId="AD" clId="Web-{B6B591A0-49AB-A163-5012-E2EF705C3C6A}" dt="2024-04-25T00:14:59.833" v="81" actId="14100"/>
        <pc:sldMkLst>
          <pc:docMk/>
          <pc:sldMk cId="1663032889" sldId="1324"/>
        </pc:sldMkLst>
      </pc:sldChg>
      <pc:sldChg chg="addSp delSp modSp">
        <pc:chgData name="Tianli Xu" userId="S::txu41@jh.edu::8c44115d-547a-4f92-b5d3-3ad4e35f7fa8" providerId="AD" clId="Web-{B6B591A0-49AB-A163-5012-E2EF705C3C6A}" dt="2024-04-24T23:49:16.359" v="55" actId="1076"/>
        <pc:sldMkLst>
          <pc:docMk/>
          <pc:sldMk cId="243360685" sldId="1348"/>
        </pc:sldMkLst>
      </pc:sldChg>
    </pc:docChg>
  </pc:docChgLst>
  <pc:docChgLst>
    <pc:chgData name="Ritu Agarwal" userId="S::ragarw20@jh.edu::27126333-ed84-4805-aad8-6a112c14a6c5" providerId="AD" clId="Web-{4C0FAEA9-766C-49BE-38F2-C55731741222}"/>
    <pc:docChg chg="addSld delSld modSld sldOrd">
      <pc:chgData name="Ritu Agarwal" userId="S::ragarw20@jh.edu::27126333-ed84-4805-aad8-6a112c14a6c5" providerId="AD" clId="Web-{4C0FAEA9-766C-49BE-38F2-C55731741222}" dt="2024-04-16T01:27:33.171" v="665"/>
      <pc:docMkLst>
        <pc:docMk/>
      </pc:docMkLst>
      <pc:sldChg chg="modSp">
        <pc:chgData name="Ritu Agarwal" userId="S::ragarw20@jh.edu::27126333-ed84-4805-aad8-6a112c14a6c5" providerId="AD" clId="Web-{4C0FAEA9-766C-49BE-38F2-C55731741222}" dt="2024-04-15T15:32:28.791" v="12" actId="1076"/>
        <pc:sldMkLst>
          <pc:docMk/>
          <pc:sldMk cId="990848757" sldId="262"/>
        </pc:sldMkLst>
      </pc:sldChg>
      <pc:sldChg chg="modSp">
        <pc:chgData name="Ritu Agarwal" userId="S::ragarw20@jh.edu::27126333-ed84-4805-aad8-6a112c14a6c5" providerId="AD" clId="Web-{4C0FAEA9-766C-49BE-38F2-C55731741222}" dt="2024-04-15T17:36:37.845" v="188" actId="20577"/>
        <pc:sldMkLst>
          <pc:docMk/>
          <pc:sldMk cId="3857305289" sldId="520"/>
        </pc:sldMkLst>
      </pc:sldChg>
      <pc:sldChg chg="modSp">
        <pc:chgData name="Ritu Agarwal" userId="S::ragarw20@jh.edu::27126333-ed84-4805-aad8-6a112c14a6c5" providerId="AD" clId="Web-{4C0FAEA9-766C-49BE-38F2-C55731741222}" dt="2024-04-15T15:44:00.001" v="96" actId="20577"/>
        <pc:sldMkLst>
          <pc:docMk/>
          <pc:sldMk cId="1134843780" sldId="999"/>
        </pc:sldMkLst>
      </pc:sldChg>
      <pc:sldChg chg="delSp modSp">
        <pc:chgData name="Ritu Agarwal" userId="S::ragarw20@jh.edu::27126333-ed84-4805-aad8-6a112c14a6c5" providerId="AD" clId="Web-{4C0FAEA9-766C-49BE-38F2-C55731741222}" dt="2024-04-15T15:43:18.500" v="91"/>
        <pc:sldMkLst>
          <pc:docMk/>
          <pc:sldMk cId="2775257351" sldId="1298"/>
        </pc:sldMkLst>
      </pc:sldChg>
      <pc:sldChg chg="modSp">
        <pc:chgData name="Ritu Agarwal" userId="S::ragarw20@jh.edu::27126333-ed84-4805-aad8-6a112c14a6c5" providerId="AD" clId="Web-{4C0FAEA9-766C-49BE-38F2-C55731741222}" dt="2024-04-15T15:45:08.566" v="99" actId="14100"/>
        <pc:sldMkLst>
          <pc:docMk/>
          <pc:sldMk cId="1850968284" sldId="1304"/>
        </pc:sldMkLst>
      </pc:sldChg>
      <pc:sldChg chg="modSp">
        <pc:chgData name="Ritu Agarwal" userId="S::ragarw20@jh.edu::27126333-ed84-4805-aad8-6a112c14a6c5" providerId="AD" clId="Web-{4C0FAEA9-766C-49BE-38F2-C55731741222}" dt="2024-04-15T15:45:18.629" v="101" actId="1076"/>
        <pc:sldMkLst>
          <pc:docMk/>
          <pc:sldMk cId="2177551108" sldId="1305"/>
        </pc:sldMkLst>
      </pc:sldChg>
      <pc:sldChg chg="addSp delSp modSp">
        <pc:chgData name="Ritu Agarwal" userId="S::ragarw20@jh.edu::27126333-ed84-4805-aad8-6a112c14a6c5" providerId="AD" clId="Web-{4C0FAEA9-766C-49BE-38F2-C55731741222}" dt="2024-04-15T15:31:06.460" v="0"/>
        <pc:sldMkLst>
          <pc:docMk/>
          <pc:sldMk cId="3491472970" sldId="1316"/>
        </pc:sldMkLst>
      </pc:sldChg>
      <pc:sldChg chg="delSp modSp">
        <pc:chgData name="Ritu Agarwal" userId="S::ragarw20@jh.edu::27126333-ed84-4805-aad8-6a112c14a6c5" providerId="AD" clId="Web-{4C0FAEA9-766C-49BE-38F2-C55731741222}" dt="2024-04-16T01:27:33.171" v="665"/>
        <pc:sldMkLst>
          <pc:docMk/>
          <pc:sldMk cId="1637555723" sldId="1320"/>
        </pc:sldMkLst>
      </pc:sldChg>
      <pc:sldChg chg="modSp new">
        <pc:chgData name="Ritu Agarwal" userId="S::ragarw20@jh.edu::27126333-ed84-4805-aad8-6a112c14a6c5" providerId="AD" clId="Web-{4C0FAEA9-766C-49BE-38F2-C55731741222}" dt="2024-04-15T15:32:50.589" v="17" actId="20577"/>
        <pc:sldMkLst>
          <pc:docMk/>
          <pc:sldMk cId="295963881" sldId="1321"/>
        </pc:sldMkLst>
      </pc:sldChg>
      <pc:sldChg chg="addSp delSp modSp new mod ord modClrScheme chgLayout">
        <pc:chgData name="Ritu Agarwal" userId="S::ragarw20@jh.edu::27126333-ed84-4805-aad8-6a112c14a6c5" providerId="AD" clId="Web-{4C0FAEA9-766C-49BE-38F2-C55731741222}" dt="2024-04-15T15:42:30.561" v="86" actId="14100"/>
        <pc:sldMkLst>
          <pc:docMk/>
          <pc:sldMk cId="661234250" sldId="1322"/>
        </pc:sldMkLst>
      </pc:sldChg>
      <pc:sldChg chg="addSp delSp modSp new">
        <pc:chgData name="Ritu Agarwal" userId="S::ragarw20@jh.edu::27126333-ed84-4805-aad8-6a112c14a6c5" providerId="AD" clId="Web-{4C0FAEA9-766C-49BE-38F2-C55731741222}" dt="2024-04-15T17:30:39.400" v="106" actId="1076"/>
        <pc:sldMkLst>
          <pc:docMk/>
          <pc:sldMk cId="3586647747" sldId="1323"/>
        </pc:sldMkLst>
      </pc:sldChg>
      <pc:sldChg chg="modSp new">
        <pc:chgData name="Ritu Agarwal" userId="S::ragarw20@jh.edu::27126333-ed84-4805-aad8-6a112c14a6c5" providerId="AD" clId="Web-{4C0FAEA9-766C-49BE-38F2-C55731741222}" dt="2024-04-15T17:47:00.984" v="295" actId="20577"/>
        <pc:sldMkLst>
          <pc:docMk/>
          <pc:sldMk cId="1663032889" sldId="1324"/>
        </pc:sldMkLst>
      </pc:sldChg>
      <pc:sldChg chg="addSp modSp new mod modClrScheme chgLayout">
        <pc:chgData name="Ritu Agarwal" userId="S::ragarw20@jh.edu::27126333-ed84-4805-aad8-6a112c14a6c5" providerId="AD" clId="Web-{4C0FAEA9-766C-49BE-38F2-C55731741222}" dt="2024-04-16T01:22:48.438" v="361" actId="20577"/>
        <pc:sldMkLst>
          <pc:docMk/>
          <pc:sldMk cId="2402323571" sldId="1325"/>
        </pc:sldMkLst>
      </pc:sldChg>
    </pc:docChg>
  </pc:docChgLst>
  <pc:docChgLst>
    <pc:chgData name="Yuan Gao" userId="47f2f935-23a8-4db0-8a3b-78a8a741072f" providerId="ADAL" clId="{1C27FEB5-8E62-774E-B604-90975C3C970D}"/>
    <pc:docChg chg="custSel modSld modMainMaster">
      <pc:chgData name="Yuan Gao" userId="47f2f935-23a8-4db0-8a3b-78a8a741072f" providerId="ADAL" clId="{1C27FEB5-8E62-774E-B604-90975C3C970D}" dt="2024-09-08T21:00:20.454" v="8" actId="478"/>
      <pc:docMkLst>
        <pc:docMk/>
      </pc:docMkLst>
      <pc:sldChg chg="addSp delSp modSp mod">
        <pc:chgData name="Yuan Gao" userId="47f2f935-23a8-4db0-8a3b-78a8a741072f" providerId="ADAL" clId="{1C27FEB5-8E62-774E-B604-90975C3C970D}" dt="2024-09-08T20:59:34.715" v="5"/>
        <pc:sldMkLst>
          <pc:docMk/>
          <pc:sldMk cId="3816856742" sldId="1018"/>
        </pc:sldMkLst>
      </pc:sldChg>
      <pc:sldMasterChg chg="delSp mod">
        <pc:chgData name="Yuan Gao" userId="47f2f935-23a8-4db0-8a3b-78a8a741072f" providerId="ADAL" clId="{1C27FEB5-8E62-774E-B604-90975C3C970D}" dt="2024-09-08T21:00:20.454" v="8" actId="478"/>
        <pc:sldMasterMkLst>
          <pc:docMk/>
          <pc:sldMasterMk cId="897456575" sldId="2147483660"/>
        </pc:sldMasterMkLst>
      </pc:sldMasterChg>
    </pc:docChg>
  </pc:docChgLst>
  <pc:docChgLst>
    <pc:chgData name="Gordon Gao" userId="f35b5dbc-a565-444c-a393-77373414943f" providerId="ADAL" clId="{0C921DA6-9C09-754F-B784-2558CCD2E1E1}"/>
    <pc:docChg chg="delSld">
      <pc:chgData name="Gordon Gao" userId="f35b5dbc-a565-444c-a393-77373414943f" providerId="ADAL" clId="{0C921DA6-9C09-754F-B784-2558CCD2E1E1}" dt="2024-09-23T21:24:43.193" v="0" actId="2696"/>
      <pc:docMkLst>
        <pc:docMk/>
      </pc:docMkLst>
      <pc:sldChg chg="del">
        <pc:chgData name="Gordon Gao" userId="f35b5dbc-a565-444c-a393-77373414943f" providerId="ADAL" clId="{0C921DA6-9C09-754F-B784-2558CCD2E1E1}" dt="2024-09-23T21:24:43.193" v="0" actId="2696"/>
        <pc:sldMkLst>
          <pc:docMk/>
          <pc:sldMk cId="4032649404" sldId="1367"/>
        </pc:sldMkLst>
      </pc:sldChg>
    </pc:docChg>
  </pc:docChgLst>
  <pc:docChgLst>
    <pc:chgData name="Ritu Agarwal" userId="27126333-ed84-4805-aad8-6a112c14a6c5" providerId="ADAL" clId="{042F42B3-5DA8-42E3-9C6B-14A6802F2C25}"/>
    <pc:docChg chg="undo addSld modSld">
      <pc:chgData name="Ritu Agarwal" userId="27126333-ed84-4805-aad8-6a112c14a6c5" providerId="ADAL" clId="{042F42B3-5DA8-42E3-9C6B-14A6802F2C25}" dt="2024-05-12T20:22:00.909" v="119" actId="1076"/>
      <pc:docMkLst>
        <pc:docMk/>
      </pc:docMkLst>
      <pc:sldChg chg="modNotesTx">
        <pc:chgData name="Ritu Agarwal" userId="27126333-ed84-4805-aad8-6a112c14a6c5" providerId="ADAL" clId="{042F42B3-5DA8-42E3-9C6B-14A6802F2C25}" dt="2024-05-12T16:45:13.414" v="8" actId="20577"/>
        <pc:sldMkLst>
          <pc:docMk/>
          <pc:sldMk cId="2114061300" sldId="294"/>
        </pc:sldMkLst>
      </pc:sldChg>
      <pc:sldChg chg="modSp">
        <pc:chgData name="Ritu Agarwal" userId="27126333-ed84-4805-aad8-6a112c14a6c5" providerId="ADAL" clId="{042F42B3-5DA8-42E3-9C6B-14A6802F2C25}" dt="2024-05-12T15:51:39.587" v="6" actId="1076"/>
        <pc:sldMkLst>
          <pc:docMk/>
          <pc:sldMk cId="4013066427" sldId="1293"/>
        </pc:sldMkLst>
      </pc:sldChg>
      <pc:sldChg chg="modSp">
        <pc:chgData name="Ritu Agarwal" userId="27126333-ed84-4805-aad8-6a112c14a6c5" providerId="ADAL" clId="{042F42B3-5DA8-42E3-9C6B-14A6802F2C25}" dt="2024-05-12T15:31:59.513" v="1" actId="14100"/>
        <pc:sldMkLst>
          <pc:docMk/>
          <pc:sldMk cId="2775257351" sldId="1298"/>
        </pc:sldMkLst>
      </pc:sldChg>
      <pc:sldChg chg="addSp modSp">
        <pc:chgData name="Ritu Agarwal" userId="27126333-ed84-4805-aad8-6a112c14a6c5" providerId="ADAL" clId="{042F42B3-5DA8-42E3-9C6B-14A6802F2C25}" dt="2024-05-12T20:12:53.105" v="91" actId="1076"/>
        <pc:sldMkLst>
          <pc:docMk/>
          <pc:sldMk cId="1828995389" sldId="1307"/>
        </pc:sldMkLst>
      </pc:sldChg>
      <pc:sldChg chg="modSp">
        <pc:chgData name="Ritu Agarwal" userId="27126333-ed84-4805-aad8-6a112c14a6c5" providerId="ADAL" clId="{042F42B3-5DA8-42E3-9C6B-14A6802F2C25}" dt="2024-05-12T15:49:11.129" v="4" actId="1076"/>
        <pc:sldMkLst>
          <pc:docMk/>
          <pc:sldMk cId="1021328598" sldId="1328"/>
        </pc:sldMkLst>
      </pc:sldChg>
      <pc:sldChg chg="addSp modSp">
        <pc:chgData name="Ritu Agarwal" userId="27126333-ed84-4805-aad8-6a112c14a6c5" providerId="ADAL" clId="{042F42B3-5DA8-42E3-9C6B-14A6802F2C25}" dt="2024-05-12T20:05:30.700" v="59" actId="1076"/>
        <pc:sldMkLst>
          <pc:docMk/>
          <pc:sldMk cId="1501372682" sldId="1338"/>
        </pc:sldMkLst>
      </pc:sldChg>
      <pc:sldChg chg="modSp">
        <pc:chgData name="Ritu Agarwal" userId="27126333-ed84-4805-aad8-6a112c14a6c5" providerId="ADAL" clId="{042F42B3-5DA8-42E3-9C6B-14A6802F2C25}" dt="2024-05-12T20:19:22.772" v="113" actId="1076"/>
        <pc:sldMkLst>
          <pc:docMk/>
          <pc:sldMk cId="2286586592" sldId="1342"/>
        </pc:sldMkLst>
      </pc:sldChg>
      <pc:sldChg chg="modSp">
        <pc:chgData name="Ritu Agarwal" userId="27126333-ed84-4805-aad8-6a112c14a6c5" providerId="ADAL" clId="{042F42B3-5DA8-42E3-9C6B-14A6802F2C25}" dt="2024-05-12T19:38:02.881" v="15" actId="20577"/>
        <pc:sldMkLst>
          <pc:docMk/>
          <pc:sldMk cId="243360685" sldId="1348"/>
        </pc:sldMkLst>
      </pc:sldChg>
      <pc:sldChg chg="modSp">
        <pc:chgData name="Ritu Agarwal" userId="27126333-ed84-4805-aad8-6a112c14a6c5" providerId="ADAL" clId="{042F42B3-5DA8-42E3-9C6B-14A6802F2C25}" dt="2024-05-12T20:16:49.371" v="111" actId="1076"/>
        <pc:sldMkLst>
          <pc:docMk/>
          <pc:sldMk cId="2178686084" sldId="1349"/>
        </pc:sldMkLst>
      </pc:sldChg>
      <pc:sldChg chg="modSp">
        <pc:chgData name="Ritu Agarwal" userId="27126333-ed84-4805-aad8-6a112c14a6c5" providerId="ADAL" clId="{042F42B3-5DA8-42E3-9C6B-14A6802F2C25}" dt="2024-05-12T20:07:30.151" v="60" actId="1076"/>
        <pc:sldMkLst>
          <pc:docMk/>
          <pc:sldMk cId="4138433206" sldId="1350"/>
        </pc:sldMkLst>
      </pc:sldChg>
      <pc:sldChg chg="modSp">
        <pc:chgData name="Ritu Agarwal" userId="27126333-ed84-4805-aad8-6a112c14a6c5" providerId="ADAL" clId="{042F42B3-5DA8-42E3-9C6B-14A6802F2C25}" dt="2024-05-12T20:22:00.909" v="119" actId="1076"/>
        <pc:sldMkLst>
          <pc:docMk/>
          <pc:sldMk cId="3391940197" sldId="1351"/>
        </pc:sldMkLst>
      </pc:sldChg>
      <pc:sldChg chg="modSp">
        <pc:chgData name="Ritu Agarwal" userId="27126333-ed84-4805-aad8-6a112c14a6c5" providerId="ADAL" clId="{042F42B3-5DA8-42E3-9C6B-14A6802F2C25}" dt="2024-05-12T20:13:41.937" v="106" actId="20577"/>
        <pc:sldMkLst>
          <pc:docMk/>
          <pc:sldMk cId="2103851892" sldId="1359"/>
        </pc:sldMkLst>
      </pc:sldChg>
      <pc:sldChg chg="addSp add">
        <pc:chgData name="Ritu Agarwal" userId="27126333-ed84-4805-aad8-6a112c14a6c5" providerId="ADAL" clId="{042F42B3-5DA8-42E3-9C6B-14A6802F2C25}" dt="2024-05-12T15:41:24.746" v="3"/>
        <pc:sldMkLst>
          <pc:docMk/>
          <pc:sldMk cId="3422486548" sldId="1361"/>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5-25T07:05:11.181" idx="1">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A999E22E-8046-4F56-9A14-A47560B0B200}" type="datetimeFigureOut">
              <a:rPr lang="en-US" smtClean="0"/>
              <a:t>2/12/25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9DBE519-F82B-4FCF-949D-9DB2D38E913C}" type="slidenum">
              <a:rPr lang="en-US" smtClean="0"/>
              <a:t>‹#›</a:t>
            </a:fld>
            <a:endParaRPr lang="en-US"/>
          </a:p>
        </p:txBody>
      </p:sp>
    </p:spTree>
    <p:extLst>
      <p:ext uri="{BB962C8B-B14F-4D97-AF65-F5344CB8AC3E}">
        <p14:creationId xmlns:p14="http://schemas.microsoft.com/office/powerpoint/2010/main" val="2658828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371/journal.pdig.0000040"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DBE519-F82B-4FCF-949D-9DB2D38E913C}" type="slidenum">
              <a:rPr lang="en-US" smtClean="0"/>
              <a:t>1</a:t>
            </a:fld>
            <a:endParaRPr lang="en-US"/>
          </a:p>
        </p:txBody>
      </p:sp>
    </p:spTree>
    <p:extLst>
      <p:ext uri="{BB962C8B-B14F-4D97-AF65-F5344CB8AC3E}">
        <p14:creationId xmlns:p14="http://schemas.microsoft.com/office/powerpoint/2010/main" val="2505719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highlight>
                  <a:srgbClr val="FFFFFF"/>
                </a:highlight>
                <a:latin typeface="Google Sans"/>
              </a:rPr>
              <a:t>SD Beta V12 upgrades the city-streets driving stack to a single end-to-end neural network trained on millions of video clips, replacing </a:t>
            </a:r>
            <a:r>
              <a:rPr lang="en-US" b="0" i="0" dirty="0">
                <a:solidFill>
                  <a:srgbClr val="040C28"/>
                </a:solidFill>
                <a:effectLst/>
                <a:latin typeface="Google Sans"/>
              </a:rPr>
              <a:t>over 300k lines</a:t>
            </a:r>
            <a:r>
              <a:rPr lang="en-US" b="0" i="0" dirty="0">
                <a:solidFill>
                  <a:srgbClr val="202124"/>
                </a:solidFill>
                <a:effectLst/>
                <a:highlight>
                  <a:srgbClr val="FFFFFF"/>
                </a:highlight>
                <a:latin typeface="Google Sans"/>
              </a:rPr>
              <a:t> of explicit C++ code."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BE519-F82B-4FCF-949D-9DB2D38E91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42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2A2A2A"/>
                </a:solidFill>
                <a:effectLst/>
                <a:highlight>
                  <a:srgbClr val="FFFFFF"/>
                </a:highlight>
                <a:latin typeface="SF Pro Display"/>
              </a:rPr>
              <a:t>December 2022, Tesla Headquarters, Palo Alto...</a:t>
            </a:r>
            <a:r>
              <a:rPr lang="en-US" b="0" i="0" dirty="0">
                <a:solidFill>
                  <a:srgbClr val="2A2A2A"/>
                </a:solidFill>
                <a:effectLst/>
                <a:highlight>
                  <a:srgbClr val="FFFFFF"/>
                </a:highlight>
                <a:latin typeface="SF Pro Display"/>
              </a:rPr>
              <a:t> During a meeting, an Autopilot Engineer named Dhaval Shroff pitched a new idea to Elon Musk:</a:t>
            </a:r>
          </a:p>
          <a:p>
            <a:pPr algn="l"/>
            <a:r>
              <a:rPr lang="en-US" b="0" i="0" dirty="0">
                <a:solidFill>
                  <a:srgbClr val="2A2A2A"/>
                </a:solidFill>
                <a:effectLst/>
                <a:latin typeface="SF Pro Display"/>
              </a:rPr>
              <a:t>💡</a:t>
            </a:r>
          </a:p>
          <a:p>
            <a:pPr algn="l"/>
            <a:r>
              <a:rPr lang="en-US" b="1" i="1" dirty="0">
                <a:solidFill>
                  <a:srgbClr val="2A2A2A"/>
                </a:solidFill>
                <a:effectLst/>
                <a:latin typeface="SF Pro Display"/>
              </a:rPr>
              <a:t>"It's like Chat-GPT, but for cars!!!" </a:t>
            </a:r>
            <a:r>
              <a:rPr lang="en-US" b="0" i="1" dirty="0">
                <a:solidFill>
                  <a:srgbClr val="2A2A2A"/>
                </a:solidFill>
                <a:effectLst/>
                <a:latin typeface="SF Pro Display"/>
              </a:rPr>
              <a:t>"Instead of determining the proper path of the car based on rules, we determine the car's proper path by using neural network that learns from millions of training examples of what humans have done."</a:t>
            </a:r>
            <a:endParaRPr lang="en-US" b="0" i="0" dirty="0">
              <a:solidFill>
                <a:srgbClr val="2A2A2A"/>
              </a:solidFill>
              <a:effectLst/>
              <a:latin typeface="SF Pro Display"/>
            </a:endParaRPr>
          </a:p>
          <a:p>
            <a:pPr algn="l"/>
            <a:r>
              <a:rPr lang="en-US" b="0" i="0" dirty="0">
                <a:solidFill>
                  <a:srgbClr val="2A2A2A"/>
                </a:solidFill>
                <a:effectLst/>
                <a:highlight>
                  <a:srgbClr val="FFFFFF"/>
                </a:highlight>
                <a:latin typeface="SF Pro Display"/>
              </a:rPr>
              <a:t>Convinced, Elon Musk and the entire Autopilot team rushed into applying a new algorithm to the next FSD Version (from FSD v11 to FSD v12).</a:t>
            </a:r>
          </a:p>
          <a:p>
            <a:pPr algn="l"/>
            <a:r>
              <a:rPr lang="en-US" b="0" i="0" dirty="0">
                <a:solidFill>
                  <a:srgbClr val="2A2A2A"/>
                </a:solidFill>
                <a:effectLst/>
                <a:highlight>
                  <a:srgbClr val="FFFFFF"/>
                </a:highlight>
                <a:latin typeface="SF Pro Display"/>
              </a:rPr>
              <a:t>And that was the beginning of End-To-End Learning at Tesla...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BE519-F82B-4FCF-949D-9DB2D38E91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86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https://</a:t>
            </a:r>
            <a:r>
              <a:rPr lang="en-US" sz="1200" dirty="0" err="1">
                <a:effectLst/>
              </a:rPr>
              <a:t>www.fda.gov</a:t>
            </a:r>
            <a:r>
              <a:rPr lang="en-US" sz="1200" dirty="0">
                <a:effectLst/>
              </a:rPr>
              <a:t>/medical-devices/software-medical-device-</a:t>
            </a:r>
            <a:r>
              <a:rPr lang="en-US" sz="1200" dirty="0" err="1">
                <a:effectLst/>
              </a:rPr>
              <a:t>samd</a:t>
            </a:r>
            <a:r>
              <a:rPr lang="en-US" sz="1200" dirty="0">
                <a:effectLst/>
              </a:rPr>
              <a:t>/artificial-intelligence-and-machine-learning-aiml-enabled-medical-devices</a:t>
            </a:r>
          </a:p>
          <a:p>
            <a:endParaRPr lang="en-US" sz="1200" dirty="0">
              <a:effectLst/>
            </a:endParaRPr>
          </a:p>
          <a:p>
            <a:r>
              <a:rPr lang="en-US" sz="1200" dirty="0" err="1">
                <a:effectLst/>
              </a:rPr>
              <a:t>Panch</a:t>
            </a:r>
            <a:r>
              <a:rPr lang="en-US" sz="1200" dirty="0">
                <a:effectLst/>
              </a:rPr>
              <a:t>, </a:t>
            </a:r>
            <a:r>
              <a:rPr lang="en-US" sz="1200" dirty="0" err="1">
                <a:effectLst/>
              </a:rPr>
              <a:t>Trishan</a:t>
            </a:r>
            <a:r>
              <a:rPr lang="en-US" sz="1200" dirty="0">
                <a:effectLst/>
              </a:rPr>
              <a:t>, Erin </a:t>
            </a:r>
            <a:r>
              <a:rPr lang="en-US" sz="1200" dirty="0" err="1">
                <a:effectLst/>
              </a:rPr>
              <a:t>Duralde</a:t>
            </a:r>
            <a:r>
              <a:rPr lang="en-US" sz="1200" dirty="0">
                <a:effectLst/>
              </a:rPr>
              <a:t>, Heather Mattie, Gopal Kotecha, Leo Anthony </a:t>
            </a:r>
            <a:r>
              <a:rPr lang="en-US" sz="1200" dirty="0" err="1">
                <a:effectLst/>
              </a:rPr>
              <a:t>Celi</a:t>
            </a:r>
            <a:r>
              <a:rPr lang="en-US" sz="1200" dirty="0">
                <a:effectLst/>
              </a:rPr>
              <a:t>, Melanie Wright, and Felix Greaves. “A Distributed Approach to the Regulation of Clinical AI.” Edited by Henry </a:t>
            </a:r>
            <a:r>
              <a:rPr lang="en-US" sz="1200" dirty="0" err="1">
                <a:effectLst/>
              </a:rPr>
              <a:t>Horng</a:t>
            </a:r>
            <a:r>
              <a:rPr lang="en-US" sz="1200" dirty="0">
                <a:effectLst/>
              </a:rPr>
              <a:t>-Shing Lu. </a:t>
            </a:r>
            <a:r>
              <a:rPr lang="en-US" sz="1200" i="1" dirty="0">
                <a:effectLst/>
              </a:rPr>
              <a:t>PLOS Digital Health</a:t>
            </a:r>
            <a:r>
              <a:rPr lang="en-US" sz="1200" dirty="0">
                <a:effectLst/>
              </a:rPr>
              <a:t> 1, no. 5 (May 26, 2022): e0000040. </a:t>
            </a:r>
            <a:r>
              <a:rPr lang="en-US" sz="1200" dirty="0">
                <a:effectLst/>
                <a:hlinkClick r:id="rId3"/>
              </a:rPr>
              <a:t>https://doi.org/10.1371/journal.pdig.0000040</a:t>
            </a:r>
            <a:r>
              <a:rPr lang="en-US" sz="1200"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7A0B703-8FC3-A049-B9F3-19628A6BC30F}" type="slidenum">
              <a:rPr lang="en-US" smtClean="0"/>
              <a:t>30</a:t>
            </a:fld>
            <a:endParaRPr lang="en-US"/>
          </a:p>
        </p:txBody>
      </p:sp>
    </p:spTree>
    <p:extLst>
      <p:ext uri="{BB962C8B-B14F-4D97-AF65-F5344CB8AC3E}">
        <p14:creationId xmlns:p14="http://schemas.microsoft.com/office/powerpoint/2010/main" val="322443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CreditT1  - Deep Learning for Brain MRI Segmentation: State of the Art and Future Directions</a:t>
            </a:r>
          </a:p>
          <a:p>
            <a:r>
              <a:rPr lang="en-US" dirty="0"/>
              <a:t>VL  - 30</a:t>
            </a:r>
          </a:p>
          <a:p>
            <a:r>
              <a:rPr lang="en-US" dirty="0"/>
              <a:t>DO  - 10.1007/s10278-017-9983-4</a:t>
            </a:r>
          </a:p>
          <a:p>
            <a:r>
              <a:rPr lang="en-US" dirty="0"/>
              <a:t>JO  - Journal of digital imaging</a:t>
            </a:r>
          </a:p>
        </p:txBody>
      </p:sp>
      <p:sp>
        <p:nvSpPr>
          <p:cNvPr id="4" name="Slide Number Placeholder 3"/>
          <p:cNvSpPr>
            <a:spLocks noGrp="1"/>
          </p:cNvSpPr>
          <p:nvPr>
            <p:ph type="sldNum" sz="quarter" idx="5"/>
          </p:nvPr>
        </p:nvSpPr>
        <p:spPr/>
        <p:txBody>
          <a:bodyPr/>
          <a:lstStyle/>
          <a:p>
            <a:fld id="{17A0B703-8FC3-A049-B9F3-19628A6BC30F}" type="slidenum">
              <a:rPr lang="en-US" smtClean="0"/>
              <a:t>4</a:t>
            </a:fld>
            <a:endParaRPr lang="en-US"/>
          </a:p>
        </p:txBody>
      </p:sp>
    </p:spTree>
    <p:extLst>
      <p:ext uri="{BB962C8B-B14F-4D97-AF65-F5344CB8AC3E}">
        <p14:creationId xmlns:p14="http://schemas.microsoft.com/office/powerpoint/2010/main" val="277600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F2BEF55-8159-4419-AB8A-B912AF8D2860}" type="slidenum">
              <a:rPr lang="en-US" smtClean="0"/>
              <a:pPr>
                <a:defRPr/>
              </a:pPr>
              <a:t>6</a:t>
            </a:fld>
            <a:endParaRPr lang="en-US"/>
          </a:p>
        </p:txBody>
      </p:sp>
    </p:spTree>
    <p:extLst>
      <p:ext uri="{BB962C8B-B14F-4D97-AF65-F5344CB8AC3E}">
        <p14:creationId xmlns:p14="http://schemas.microsoft.com/office/powerpoint/2010/main" val="1140075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EF6C70-389B-4EF8-A569-A752A97ABCC6}" type="slidenum">
              <a:rPr lang="en-US" smtClean="0"/>
              <a:t>11</a:t>
            </a:fld>
            <a:endParaRPr lang="en-US"/>
          </a:p>
        </p:txBody>
      </p:sp>
    </p:spTree>
    <p:extLst>
      <p:ext uri="{BB962C8B-B14F-4D97-AF65-F5344CB8AC3E}">
        <p14:creationId xmlns:p14="http://schemas.microsoft.com/office/powerpoint/2010/main" val="2733898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0B703-8FC3-A049-B9F3-19628A6BC30F}" type="slidenum">
              <a:rPr lang="en-US" smtClean="0"/>
              <a:t>14</a:t>
            </a:fld>
            <a:endParaRPr lang="en-US"/>
          </a:p>
        </p:txBody>
      </p:sp>
    </p:spTree>
    <p:extLst>
      <p:ext uri="{BB962C8B-B14F-4D97-AF65-F5344CB8AC3E}">
        <p14:creationId xmlns:p14="http://schemas.microsoft.com/office/powerpoint/2010/main" val="1110052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0B703-8FC3-A049-B9F3-19628A6BC30F}" type="slidenum">
              <a:rPr lang="en-US" smtClean="0"/>
              <a:t>15</a:t>
            </a:fld>
            <a:endParaRPr lang="en-US"/>
          </a:p>
        </p:txBody>
      </p:sp>
    </p:spTree>
    <p:extLst>
      <p:ext uri="{BB962C8B-B14F-4D97-AF65-F5344CB8AC3E}">
        <p14:creationId xmlns:p14="http://schemas.microsoft.com/office/powerpoint/2010/main" val="2450597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0B703-8FC3-A049-B9F3-19628A6BC30F}" type="slidenum">
              <a:rPr lang="en-US" smtClean="0"/>
              <a:t>18</a:t>
            </a:fld>
            <a:endParaRPr lang="en-US"/>
          </a:p>
        </p:txBody>
      </p:sp>
    </p:spTree>
    <p:extLst>
      <p:ext uri="{BB962C8B-B14F-4D97-AF65-F5344CB8AC3E}">
        <p14:creationId xmlns:p14="http://schemas.microsoft.com/office/powerpoint/2010/main" val="1916524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0B703-8FC3-A049-B9F3-19628A6BC30F}" type="slidenum">
              <a:rPr lang="en-US" smtClean="0"/>
              <a:t>19</a:t>
            </a:fld>
            <a:endParaRPr lang="en-US"/>
          </a:p>
        </p:txBody>
      </p:sp>
    </p:spTree>
    <p:extLst>
      <p:ext uri="{BB962C8B-B14F-4D97-AF65-F5344CB8AC3E}">
        <p14:creationId xmlns:p14="http://schemas.microsoft.com/office/powerpoint/2010/main" val="4104264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www.technologyreview.com</a:t>
            </a:r>
            <a:r>
              <a:rPr lang="en-US" dirty="0"/>
              <a:t>/2019/05/19/135299/how-we-might-protect-ourselves-from-malicious-ai/</a:t>
            </a:r>
          </a:p>
          <a:p>
            <a:endParaRPr lang="en-US" dirty="0"/>
          </a:p>
        </p:txBody>
      </p:sp>
      <p:sp>
        <p:nvSpPr>
          <p:cNvPr id="4" name="Slide Number Placeholder 3"/>
          <p:cNvSpPr>
            <a:spLocks noGrp="1"/>
          </p:cNvSpPr>
          <p:nvPr>
            <p:ph type="sldNum" sz="quarter" idx="5"/>
          </p:nvPr>
        </p:nvSpPr>
        <p:spPr/>
        <p:txBody>
          <a:bodyPr/>
          <a:lstStyle/>
          <a:p>
            <a:fld id="{17A0B703-8FC3-A049-B9F3-19628A6BC30F}" type="slidenum">
              <a:rPr lang="en-US" smtClean="0"/>
              <a:t>20</a:t>
            </a:fld>
            <a:endParaRPr lang="en-US"/>
          </a:p>
        </p:txBody>
      </p:sp>
    </p:spTree>
    <p:extLst>
      <p:ext uri="{BB962C8B-B14F-4D97-AF65-F5344CB8AC3E}">
        <p14:creationId xmlns:p14="http://schemas.microsoft.com/office/powerpoint/2010/main" val="3698144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9CE7-F6A7-70D4-5E1D-CE50841D85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C16BDA-54C3-A3BC-26FF-86173B7FB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B1190EE9-9157-1245-27C8-6343E4513A35}"/>
              </a:ext>
            </a:extLst>
          </p:cNvPr>
          <p:cNvSpPr>
            <a:spLocks noGrp="1"/>
          </p:cNvSpPr>
          <p:nvPr>
            <p:ph type="sldNum" sz="quarter" idx="12"/>
          </p:nvPr>
        </p:nvSpPr>
        <p:spPr>
          <a:xfrm>
            <a:off x="9180256" y="6406941"/>
            <a:ext cx="2905844" cy="365125"/>
          </a:xfrm>
        </p:spPr>
        <p:txBody>
          <a:bodyPr/>
          <a:lstStyle/>
          <a:p>
            <a:fld id="{18772ED8-610E-4373-80B3-D4E94A1FEDFC}" type="slidenum">
              <a:rPr lang="en-US" smtClean="0"/>
              <a:t>‹#›</a:t>
            </a:fld>
            <a:endParaRPr lang="en-US"/>
          </a:p>
        </p:txBody>
      </p:sp>
    </p:spTree>
    <p:extLst>
      <p:ext uri="{BB962C8B-B14F-4D97-AF65-F5344CB8AC3E}">
        <p14:creationId xmlns:p14="http://schemas.microsoft.com/office/powerpoint/2010/main" val="183335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CEF2-E51B-7501-8FB4-4B18F24AAC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4FCA19-242B-8543-BFE2-76A83B41E8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8F9D109-5827-C6DF-EE55-C3F8D49AF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B1721-DB25-4651-3353-62D931288363}"/>
              </a:ext>
            </a:extLst>
          </p:cNvPr>
          <p:cNvSpPr>
            <a:spLocks noGrp="1"/>
          </p:cNvSpPr>
          <p:nvPr>
            <p:ph type="sldNum" sz="quarter" idx="12"/>
          </p:nvPr>
        </p:nvSpPr>
        <p:spPr/>
        <p:txBody>
          <a:bodyPr/>
          <a:lstStyle/>
          <a:p>
            <a:fld id="{18772ED8-610E-4373-80B3-D4E94A1FEDFC}" type="slidenum">
              <a:rPr lang="en-US" smtClean="0"/>
              <a:t>‹#›</a:t>
            </a:fld>
            <a:endParaRPr lang="en-US"/>
          </a:p>
        </p:txBody>
      </p:sp>
    </p:spTree>
    <p:extLst>
      <p:ext uri="{BB962C8B-B14F-4D97-AF65-F5344CB8AC3E}">
        <p14:creationId xmlns:p14="http://schemas.microsoft.com/office/powerpoint/2010/main" val="1414652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613102-CF82-6C4D-E614-C0F146F88B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555572-BA59-111F-2F5A-7FABDEDB058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73728B1-0299-F6EF-C571-0EEC6F39EB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3240C-C9CB-64CC-FB61-C2A71B5F9C8E}"/>
              </a:ext>
            </a:extLst>
          </p:cNvPr>
          <p:cNvSpPr>
            <a:spLocks noGrp="1"/>
          </p:cNvSpPr>
          <p:nvPr>
            <p:ph type="sldNum" sz="quarter" idx="12"/>
          </p:nvPr>
        </p:nvSpPr>
        <p:spPr/>
        <p:txBody>
          <a:bodyPr/>
          <a:lstStyle/>
          <a:p>
            <a:fld id="{18772ED8-610E-4373-80B3-D4E94A1FEDFC}" type="slidenum">
              <a:rPr lang="en-US" smtClean="0"/>
              <a:t>‹#›</a:t>
            </a:fld>
            <a:endParaRPr lang="en-US"/>
          </a:p>
        </p:txBody>
      </p:sp>
    </p:spTree>
    <p:extLst>
      <p:ext uri="{BB962C8B-B14F-4D97-AF65-F5344CB8AC3E}">
        <p14:creationId xmlns:p14="http://schemas.microsoft.com/office/powerpoint/2010/main" val="2327611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3C9406-6241-E347-92A4-3671034B9113}"/>
              </a:ext>
            </a:extLst>
          </p:cNvPr>
          <p:cNvPicPr>
            <a:picLocks noChangeAspect="1"/>
          </p:cNvPicPr>
          <p:nvPr/>
        </p:nvPicPr>
        <p:blipFill>
          <a:blip r:embed="rId2"/>
          <a:stretch>
            <a:fillRect/>
          </a:stretch>
        </p:blipFill>
        <p:spPr>
          <a:xfrm>
            <a:off x="0" y="0"/>
            <a:ext cx="12227442" cy="6858000"/>
          </a:xfrm>
          <a:prstGeom prst="rect">
            <a:avLst/>
          </a:prstGeom>
        </p:spPr>
      </p:pic>
      <p:pic>
        <p:nvPicPr>
          <p:cNvPr id="6" name="Picture 5">
            <a:extLst>
              <a:ext uri="{FF2B5EF4-FFF2-40B4-BE49-F238E27FC236}">
                <a16:creationId xmlns:a16="http://schemas.microsoft.com/office/drawing/2014/main" id="{161CA9BC-9563-844E-B786-04D58F7BF61B}"/>
              </a:ext>
            </a:extLst>
          </p:cNvPr>
          <p:cNvPicPr>
            <a:picLocks noChangeAspect="1"/>
          </p:cNvPicPr>
          <p:nvPr/>
        </p:nvPicPr>
        <p:blipFill>
          <a:blip r:embed="rId3"/>
          <a:stretch>
            <a:fillRect/>
          </a:stretch>
        </p:blipFill>
        <p:spPr>
          <a:xfrm>
            <a:off x="139454" y="878741"/>
            <a:ext cx="4899976" cy="2019479"/>
          </a:xfrm>
          <a:prstGeom prst="rect">
            <a:avLst/>
          </a:prstGeom>
        </p:spPr>
      </p:pic>
      <p:sp>
        <p:nvSpPr>
          <p:cNvPr id="7" name="Rectangle 6">
            <a:extLst>
              <a:ext uri="{FF2B5EF4-FFF2-40B4-BE49-F238E27FC236}">
                <a16:creationId xmlns:a16="http://schemas.microsoft.com/office/drawing/2014/main" id="{0DA85D32-B018-6A46-851B-7305F0540A88}"/>
              </a:ext>
            </a:extLst>
          </p:cNvPr>
          <p:cNvSpPr/>
          <p:nvPr/>
        </p:nvSpPr>
        <p:spPr>
          <a:xfrm>
            <a:off x="1" y="2831605"/>
            <a:ext cx="12192000" cy="1139477"/>
          </a:xfrm>
          <a:prstGeom prst="rect">
            <a:avLst/>
          </a:prstGeom>
          <a:solidFill>
            <a:srgbClr val="6DAD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9E1B"/>
              </a:solidFill>
            </a:endParaRPr>
          </a:p>
        </p:txBody>
      </p:sp>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858981" y="3135601"/>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9182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36"/>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29"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7848600"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1"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3"/>
            <a:ext cx="2743200" cy="365125"/>
          </a:xfrm>
          <a:prstGeom prst="rect">
            <a:avLst/>
          </a:prstGeom>
        </p:spPr>
        <p:txBody>
          <a:bodyPr/>
          <a:lstStyle>
            <a:lvl1pPr algn="r">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0" y="2307263"/>
            <a:ext cx="3844805" cy="63794"/>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2479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0871"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3"/>
            <a:ext cx="2743200" cy="365125"/>
          </a:xfrm>
          <a:prstGeom prst="rect">
            <a:avLst/>
          </a:prstGeom>
        </p:spPr>
        <p:txBody>
          <a:bodyPr/>
          <a:lstStyle>
            <a:lvl1pPr algn="l">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3"/>
            <a:ext cx="3844805" cy="63794"/>
          </a:xfrm>
          <a:prstGeom prst="rect">
            <a:avLst/>
          </a:prstGeom>
          <a:solidFill>
            <a:srgbClr val="FF9E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916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7999"/>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29"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7848600"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1"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3"/>
            <a:ext cx="2743200" cy="365125"/>
          </a:xfrm>
          <a:prstGeom prst="rect">
            <a:avLst/>
          </a:prstGeom>
        </p:spPr>
        <p:txBody>
          <a:bodyPr/>
          <a:lstStyle>
            <a:lvl1pPr algn="r">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0" y="2307263"/>
            <a:ext cx="3844805" cy="63794"/>
          </a:xfrm>
          <a:prstGeom prst="rect">
            <a:avLst/>
          </a:prstGeom>
          <a:solidFill>
            <a:srgbClr val="986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381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77345" cy="6857999"/>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29"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7848600"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1"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3"/>
            <a:ext cx="2743200" cy="365125"/>
          </a:xfrm>
          <a:prstGeom prst="rect">
            <a:avLst/>
          </a:prstGeom>
        </p:spPr>
        <p:txBody>
          <a:bodyPr/>
          <a:lstStyle>
            <a:lvl1pPr algn="r">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0" y="2307263"/>
            <a:ext cx="3844805" cy="63794"/>
          </a:xfrm>
          <a:prstGeom prst="rect">
            <a:avLst/>
          </a:prstGeom>
          <a:solidFill>
            <a:srgbClr val="95C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63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0871"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3"/>
            <a:ext cx="2743200" cy="365125"/>
          </a:xfrm>
          <a:prstGeom prst="rect">
            <a:avLst/>
          </a:prstGeom>
        </p:spPr>
        <p:txBody>
          <a:bodyPr/>
          <a:lstStyle>
            <a:lvl1pPr algn="l">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3"/>
            <a:ext cx="3844805" cy="63794"/>
          </a:xfrm>
          <a:prstGeom prst="rect">
            <a:avLst/>
          </a:prstGeom>
          <a:solidFill>
            <a:srgbClr val="CED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530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29"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7848600"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1"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3"/>
            <a:ext cx="2743200" cy="365125"/>
          </a:xfrm>
          <a:prstGeom prst="rect">
            <a:avLst/>
          </a:prstGeom>
        </p:spPr>
        <p:txBody>
          <a:bodyPr/>
          <a:lstStyle>
            <a:lvl1pPr algn="r">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0" y="2307263"/>
            <a:ext cx="3844805" cy="63794"/>
          </a:xfrm>
          <a:prstGeom prst="rect">
            <a:avLst/>
          </a:prstGeom>
          <a:solidFill>
            <a:srgbClr val="986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983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459" y="0"/>
            <a:ext cx="1221546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0871"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3"/>
            <a:ext cx="2743200" cy="365125"/>
          </a:xfrm>
          <a:prstGeom prst="rect">
            <a:avLst/>
          </a:prstGeom>
        </p:spPr>
        <p:txBody>
          <a:bodyPr/>
          <a:lstStyle>
            <a:lvl1pPr algn="l">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3"/>
            <a:ext cx="3844805" cy="63794"/>
          </a:xfrm>
          <a:prstGeom prst="rect">
            <a:avLst/>
          </a:prstGeom>
          <a:solidFill>
            <a:srgbClr val="FF9E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24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F4B0B-1F2E-EE33-8BD9-054C89C78A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77C9A-08F8-C12F-192A-5A7C771E39B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C9C9EF0-B645-19D2-A4D7-CAC657AF9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47608-4C0E-90BE-9457-3FAC4EA05433}"/>
              </a:ext>
            </a:extLst>
          </p:cNvPr>
          <p:cNvSpPr>
            <a:spLocks noGrp="1"/>
          </p:cNvSpPr>
          <p:nvPr>
            <p:ph type="sldNum" sz="quarter" idx="12"/>
          </p:nvPr>
        </p:nvSpPr>
        <p:spPr/>
        <p:txBody>
          <a:bodyPr/>
          <a:lstStyle/>
          <a:p>
            <a:fld id="{18772ED8-610E-4373-80B3-D4E94A1FEDFC}" type="slidenum">
              <a:rPr lang="en-US" smtClean="0"/>
              <a:t>‹#›</a:t>
            </a:fld>
            <a:endParaRPr lang="en-US"/>
          </a:p>
        </p:txBody>
      </p:sp>
    </p:spTree>
    <p:extLst>
      <p:ext uri="{BB962C8B-B14F-4D97-AF65-F5344CB8AC3E}">
        <p14:creationId xmlns:p14="http://schemas.microsoft.com/office/powerpoint/2010/main" val="1868921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84363"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29"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7848600"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1"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3"/>
            <a:ext cx="2743200" cy="365125"/>
          </a:xfrm>
          <a:prstGeom prst="rect">
            <a:avLst/>
          </a:prstGeom>
        </p:spPr>
        <p:txBody>
          <a:bodyPr/>
          <a:lstStyle>
            <a:lvl1pPr algn="r">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0" y="2307263"/>
            <a:ext cx="3844805" cy="63794"/>
          </a:xfrm>
          <a:prstGeom prst="rect">
            <a:avLst/>
          </a:prstGeom>
          <a:solidFill>
            <a:srgbClr val="95C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192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0871"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3"/>
            <a:ext cx="2743200" cy="365125"/>
          </a:xfrm>
          <a:prstGeom prst="rect">
            <a:avLst/>
          </a:prstGeom>
        </p:spPr>
        <p:txBody>
          <a:bodyPr/>
          <a:lstStyle>
            <a:lvl1pPr algn="l">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3"/>
            <a:ext cx="3844805" cy="63794"/>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160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63"/>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29"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7848600"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1"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3"/>
            <a:ext cx="2743200" cy="365125"/>
          </a:xfrm>
          <a:prstGeom prst="rect">
            <a:avLst/>
          </a:prstGeom>
        </p:spPr>
        <p:txBody>
          <a:bodyPr/>
          <a:lstStyle>
            <a:lvl1pPr algn="r">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0" y="2307263"/>
            <a:ext cx="3844805" cy="63794"/>
          </a:xfrm>
          <a:prstGeom prst="rect">
            <a:avLst/>
          </a:prstGeom>
          <a:solidFill>
            <a:srgbClr val="95C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627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29"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7848600"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1"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3"/>
            <a:ext cx="2743200" cy="365125"/>
          </a:xfrm>
          <a:prstGeom prst="rect">
            <a:avLst/>
          </a:prstGeom>
        </p:spPr>
        <p:txBody>
          <a:bodyPr/>
          <a:lstStyle>
            <a:lvl1pPr algn="r">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0" y="2307263"/>
            <a:ext cx="3844805" cy="63794"/>
          </a:xfrm>
          <a:prstGeom prst="rect">
            <a:avLst/>
          </a:prstGeom>
          <a:solidFill>
            <a:srgbClr val="CED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595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29"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7848600" y="2353591"/>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1" y="3325589"/>
            <a:ext cx="3877234" cy="1461564"/>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3"/>
            <a:ext cx="2743200" cy="365125"/>
          </a:xfrm>
          <a:prstGeom prst="rect">
            <a:avLst/>
          </a:prstGeom>
        </p:spPr>
        <p:txBody>
          <a:bodyPr/>
          <a:lstStyle>
            <a:lvl1pPr algn="r">
              <a:defRPr>
                <a:solidFill>
                  <a:schemeClr val="bg1"/>
                </a:solidFill>
              </a:defRPr>
            </a:lvl1pPr>
          </a:lstStyle>
          <a:p>
            <a:fld id="{7585F1DB-7299-46F0-A294-AA8393461B28}"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0" y="2307263"/>
            <a:ext cx="3844805" cy="63794"/>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5109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2A2ECB-5E85-D849-806B-05B98FAE7040}"/>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FC16FD-2C33-F943-BA94-AF25FDB6716B}"/>
              </a:ext>
            </a:extLst>
          </p:cNvPr>
          <p:cNvSpPr/>
          <p:nvPr/>
        </p:nvSpPr>
        <p:spPr>
          <a:xfrm>
            <a:off x="0" y="1375130"/>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3140523D-A309-7B40-9B6E-9F3822EFA507}"/>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p:spPr>
      </p:pic>
      <p:sp>
        <p:nvSpPr>
          <p:cNvPr id="8" name="Content Placeholder 4">
            <a:extLst>
              <a:ext uri="{FF2B5EF4-FFF2-40B4-BE49-F238E27FC236}">
                <a16:creationId xmlns:a16="http://schemas.microsoft.com/office/drawing/2014/main" id="{8DE310D5-1ACE-F144-A0F4-41871248ACB4}"/>
              </a:ext>
            </a:extLst>
          </p:cNvPr>
          <p:cNvSpPr>
            <a:spLocks noGrp="1"/>
          </p:cNvSpPr>
          <p:nvPr>
            <p:ph idx="1" hasCustomPrompt="1"/>
          </p:nvPr>
        </p:nvSpPr>
        <p:spPr>
          <a:xfrm>
            <a:off x="838200" y="1825625"/>
            <a:ext cx="10515600" cy="4351338"/>
          </a:xfrm>
          <a:prstGeom prst="rect">
            <a:avLst/>
          </a:prstGeom>
        </p:spPr>
        <p:txBody>
          <a:bodyPr/>
          <a:lstStyle>
            <a:lvl1pPr marL="228600" indent="-228600">
              <a:buFontTx/>
              <a:buBlip>
                <a:blip r:embed="rId3"/>
              </a:buBlip>
              <a:defRPr/>
            </a:lvl1pPr>
          </a:lstStyle>
          <a:p>
            <a:r>
              <a:rPr lang="en-US" dirty="0"/>
              <a:t> </a:t>
            </a:r>
          </a:p>
        </p:txBody>
      </p:sp>
      <p:sp>
        <p:nvSpPr>
          <p:cNvPr id="13" name="Date Placeholder 1">
            <a:extLst>
              <a:ext uri="{FF2B5EF4-FFF2-40B4-BE49-F238E27FC236}">
                <a16:creationId xmlns:a16="http://schemas.microsoft.com/office/drawing/2014/main" id="{379F74CE-20E2-8141-8855-A0DC0B04BC5B}"/>
              </a:ext>
            </a:extLst>
          </p:cNvPr>
          <p:cNvSpPr>
            <a:spLocks noGrp="1"/>
          </p:cNvSpPr>
          <p:nvPr>
            <p:ph type="dt" sz="half" idx="10"/>
          </p:nvPr>
        </p:nvSpPr>
        <p:spPr>
          <a:xfrm>
            <a:off x="461682" y="6356350"/>
            <a:ext cx="2743200" cy="365125"/>
          </a:xfrm>
          <a:prstGeom prst="rect">
            <a:avLst/>
          </a:prstGeom>
        </p:spPr>
        <p:txBody>
          <a:bodyPr/>
          <a:lstStyle>
            <a:lvl1pPr algn="l">
              <a:defRPr>
                <a:solidFill>
                  <a:schemeClr val="bg1">
                    <a:lumMod val="50000"/>
                  </a:schemeClr>
                </a:solidFill>
              </a:defRPr>
            </a:lvl1pPr>
          </a:lstStyle>
          <a:p>
            <a:fld id="{9F2C54BD-7A80-4CE4-8EAD-52D1F216143F}" type="datetimeFigureOut">
              <a:rPr lang="en-US" smtClean="0"/>
              <a:t>2/12/25</a:t>
            </a:fld>
            <a:endParaRPr lang="en-US"/>
          </a:p>
        </p:txBody>
      </p:sp>
      <p:sp>
        <p:nvSpPr>
          <p:cNvPr id="14" name="Footer Placeholder 2">
            <a:extLst>
              <a:ext uri="{FF2B5EF4-FFF2-40B4-BE49-F238E27FC236}">
                <a16:creationId xmlns:a16="http://schemas.microsoft.com/office/drawing/2014/main" id="{858B0486-AEB5-E24A-BC09-5ADB7976B325}"/>
              </a:ext>
            </a:extLst>
          </p:cNvPr>
          <p:cNvSpPr>
            <a:spLocks noGrp="1"/>
          </p:cNvSpPr>
          <p:nvPr>
            <p:ph type="ftr" sz="quarter" idx="11"/>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5" name="Slide Number Placeholder 3">
            <a:extLst>
              <a:ext uri="{FF2B5EF4-FFF2-40B4-BE49-F238E27FC236}">
                <a16:creationId xmlns:a16="http://schemas.microsoft.com/office/drawing/2014/main" id="{B51F9DB7-C5BB-1D43-B35D-967E1DCE44E5}"/>
              </a:ext>
            </a:extLst>
          </p:cNvPr>
          <p:cNvSpPr>
            <a:spLocks noGrp="1"/>
          </p:cNvSpPr>
          <p:nvPr>
            <p:ph type="sldNum" sz="quarter" idx="12"/>
          </p:nvPr>
        </p:nvSpPr>
        <p:spPr>
          <a:xfrm>
            <a:off x="8915400" y="6356350"/>
            <a:ext cx="2743200" cy="365125"/>
          </a:xfrm>
          <a:prstGeom prst="rect">
            <a:avLst/>
          </a:prstGeom>
        </p:spPr>
        <p:txBody>
          <a:bodyPr/>
          <a:lstStyle>
            <a:lvl1pPr algn="r">
              <a:defRPr>
                <a:solidFill>
                  <a:schemeClr val="bg1">
                    <a:lumMod val="50000"/>
                  </a:schemeClr>
                </a:solidFill>
              </a:defRPr>
            </a:lvl1pPr>
          </a:lstStyle>
          <a:p>
            <a:fld id="{7585F1DB-7299-46F0-A294-AA8393461B28}" type="slidenum">
              <a:rPr lang="en-US" smtClean="0"/>
              <a:t>‹#›</a:t>
            </a:fld>
            <a:endParaRPr lang="en-US"/>
          </a:p>
        </p:txBody>
      </p:sp>
    </p:spTree>
    <p:extLst>
      <p:ext uri="{BB962C8B-B14F-4D97-AF65-F5344CB8AC3E}">
        <p14:creationId xmlns:p14="http://schemas.microsoft.com/office/powerpoint/2010/main" val="67575061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2A2ECB-5E85-D849-806B-05B98FAE7040}"/>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FC16FD-2C33-F943-BA94-AF25FDB6716B}"/>
              </a:ext>
            </a:extLst>
          </p:cNvPr>
          <p:cNvSpPr/>
          <p:nvPr/>
        </p:nvSpPr>
        <p:spPr>
          <a:xfrm>
            <a:off x="0" y="1375130"/>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50838"/>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004DA1CD-FD3B-874C-8785-2581B739616B}"/>
              </a:ext>
            </a:extLst>
          </p:cNvPr>
          <p:cNvSpPr>
            <a:spLocks noGrp="1"/>
          </p:cNvSpPr>
          <p:nvPr>
            <p:ph type="body" sz="quarter" idx="10"/>
          </p:nvPr>
        </p:nvSpPr>
        <p:spPr>
          <a:xfrm>
            <a:off x="609600" y="838200"/>
            <a:ext cx="3657600" cy="381000"/>
          </a:xfrm>
          <a:prstGeom prst="rect">
            <a:avLst/>
          </a:prstGeom>
        </p:spPr>
        <p:txBody>
          <a:bodyPr/>
          <a:lstStyle>
            <a:lvl1pPr marL="0" indent="0">
              <a:buNone/>
              <a:defRPr>
                <a:solidFill>
                  <a:schemeClr val="bg1"/>
                </a:solidFill>
              </a:defRPr>
            </a:lvl1pPr>
          </a:lstStyle>
          <a:p>
            <a:pPr lvl="0"/>
            <a:r>
              <a:rPr lang="en-US"/>
              <a:t>Edit Master text styles</a:t>
            </a:r>
          </a:p>
        </p:txBody>
      </p:sp>
      <p:pic>
        <p:nvPicPr>
          <p:cNvPr id="7" name="Picture 6">
            <a:extLst>
              <a:ext uri="{FF2B5EF4-FFF2-40B4-BE49-F238E27FC236}">
                <a16:creationId xmlns:a16="http://schemas.microsoft.com/office/drawing/2014/main" id="{3140523D-A309-7B40-9B6E-9F3822EFA507}"/>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p:spPr>
      </p:pic>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5"/>
            <a:ext cx="10515600" cy="4351338"/>
          </a:xfrm>
          <a:prstGeom prst="rect">
            <a:avLst/>
          </a:prstGeom>
        </p:spPr>
        <p:txBody>
          <a:bodyPr/>
          <a:lstStyle>
            <a:lvl1pPr marL="228600" indent="-228600">
              <a:buFontTx/>
              <a:buBlip>
                <a:blip r:embed="rId3"/>
              </a:buBlip>
              <a:defRPr/>
            </a:lvl1pPr>
          </a:lstStyle>
          <a:p>
            <a:pPr lvl="0"/>
            <a:r>
              <a:rPr lang="en-US"/>
              <a:t>Edit Master text styles</a:t>
            </a:r>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0"/>
            <a:ext cx="2743200" cy="365125"/>
          </a:xfrm>
          <a:prstGeom prst="rect">
            <a:avLst/>
          </a:prstGeom>
        </p:spPr>
        <p:txBody>
          <a:bodyPr/>
          <a:lstStyle>
            <a:lvl1pPr algn="l">
              <a:defRPr>
                <a:solidFill>
                  <a:schemeClr val="bg1">
                    <a:lumMod val="50000"/>
                  </a:schemeClr>
                </a:solidFill>
              </a:defRPr>
            </a:lvl1pPr>
          </a:lstStyle>
          <a:p>
            <a:fld id="{9F2C54BD-7A80-4CE4-8EAD-52D1F216143F}" type="datetimeFigureOut">
              <a:rPr lang="en-US" smtClean="0"/>
              <a:t>2/12/25</a:t>
            </a:fld>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0"/>
            <a:ext cx="2743200" cy="365125"/>
          </a:xfrm>
          <a:prstGeom prst="rect">
            <a:avLst/>
          </a:prstGeom>
        </p:spPr>
        <p:txBody>
          <a:bodyPr/>
          <a:lstStyle>
            <a:lvl1pPr algn="r">
              <a:defRPr>
                <a:solidFill>
                  <a:schemeClr val="bg1">
                    <a:lumMod val="50000"/>
                  </a:schemeClr>
                </a:solidFill>
              </a:defRPr>
            </a:lvl1pPr>
          </a:lstStyle>
          <a:p>
            <a:fld id="{7585F1DB-7299-46F0-A294-AA8393461B28}" type="slidenum">
              <a:rPr lang="en-US" smtClean="0"/>
              <a:t>‹#›</a:t>
            </a:fld>
            <a:endParaRPr lang="en-US"/>
          </a:p>
        </p:txBody>
      </p:sp>
    </p:spTree>
    <p:extLst>
      <p:ext uri="{BB962C8B-B14F-4D97-AF65-F5344CB8AC3E}">
        <p14:creationId xmlns:p14="http://schemas.microsoft.com/office/powerpoint/2010/main" val="986901462"/>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825625"/>
            <a:ext cx="10515600" cy="4351338"/>
          </a:xfrm>
          <a:prstGeom prst="rect">
            <a:avLst/>
          </a:prstGeom>
        </p:spPr>
        <p:txBody>
          <a:bodyPr/>
          <a:lstStyle>
            <a:lvl1pPr marL="228600" indent="-228600">
              <a:buFontTx/>
              <a:buBlip>
                <a:blip r:embed="rId2"/>
              </a:buBlip>
              <a:defRPr/>
            </a:lvl1pPr>
            <a:lvl3pPr marL="1143000" indent="-228600">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F2C54BD-7A80-4CE4-8EAD-52D1F216143F}" type="datetimeFigureOut">
              <a:rPr lang="en-US" smtClean="0"/>
              <a:t>2/12/25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585F1DB-7299-46F0-A294-AA8393461B28}" type="slidenum">
              <a:rPr lang="en-US" smtClean="0"/>
              <a:t>‹#›</a:t>
            </a:fld>
            <a:endParaRPr lang="en-US"/>
          </a:p>
        </p:txBody>
      </p:sp>
      <p:sp>
        <p:nvSpPr>
          <p:cNvPr id="10" name="Rectangle 9">
            <a:extLst>
              <a:ext uri="{FF2B5EF4-FFF2-40B4-BE49-F238E27FC236}">
                <a16:creationId xmlns:a16="http://schemas.microsoft.com/office/drawing/2014/main" id="{4D60AC51-22E9-8041-9396-E51DDE7B9E2D}"/>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015F31-99D4-1B49-B623-F7064760E84B}"/>
              </a:ext>
            </a:extLst>
          </p:cNvPr>
          <p:cNvSpPr/>
          <p:nvPr/>
        </p:nvSpPr>
        <p:spPr>
          <a:xfrm>
            <a:off x="0" y="1375130"/>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4">
            <a:extLst>
              <a:ext uri="{FF2B5EF4-FFF2-40B4-BE49-F238E27FC236}">
                <a16:creationId xmlns:a16="http://schemas.microsoft.com/office/drawing/2014/main" id="{BD374B7A-0912-4E4A-B878-C6E7C7B65163}"/>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0B036BF9-5099-0A46-A0C1-2FA35BEC9F4D}"/>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p:spPr>
      </p:pic>
    </p:spTree>
    <p:extLst>
      <p:ext uri="{BB962C8B-B14F-4D97-AF65-F5344CB8AC3E}">
        <p14:creationId xmlns:p14="http://schemas.microsoft.com/office/powerpoint/2010/main" val="2432213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838200" y="1825625"/>
            <a:ext cx="5181600" cy="4351338"/>
          </a:xfrm>
          <a:prstGeom prst="rect">
            <a:avLst/>
          </a:prstGeom>
        </p:spPr>
        <p:txBody>
          <a:bodyPr/>
          <a:lstStyle>
            <a:lvl1pPr marL="228600" indent="-228600">
              <a:buFontTx/>
              <a:buBlip>
                <a:blip r:embed="rId2"/>
              </a:buBlip>
              <a:defRPr/>
            </a:lvl1pPr>
            <a:lvl3pPr marL="1143000" indent="-228600">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181600" cy="4351338"/>
          </a:xfrm>
          <a:prstGeom prst="rect">
            <a:avLst/>
          </a:prstGeom>
        </p:spPr>
        <p:txBody>
          <a:bodyPr/>
          <a:lstStyle>
            <a:lvl1pPr marL="228600" indent="-228600">
              <a:buFontTx/>
              <a:buBlip>
                <a:blip r:embed="rId2"/>
              </a:buBlip>
              <a:defRPr/>
            </a:lvl1pPr>
            <a:lvl3pPr marL="1143000" indent="-228600">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CC63CFE-0075-5B4A-83D7-277A2CDC172D}"/>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A4B600-5049-4143-888F-6A9AF329FC6C}"/>
              </a:ext>
            </a:extLst>
          </p:cNvPr>
          <p:cNvSpPr/>
          <p:nvPr/>
        </p:nvSpPr>
        <p:spPr>
          <a:xfrm>
            <a:off x="0" y="1375130"/>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4">
            <a:extLst>
              <a:ext uri="{FF2B5EF4-FFF2-40B4-BE49-F238E27FC236}">
                <a16:creationId xmlns:a16="http://schemas.microsoft.com/office/drawing/2014/main" id="{905957A3-0337-2A4C-8DD2-AD4E0FF6578E}"/>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757F9356-CB62-2A45-A165-7666C6193AAC}"/>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p:spPr>
      </p:pic>
    </p:spTree>
    <p:extLst>
      <p:ext uri="{BB962C8B-B14F-4D97-AF65-F5344CB8AC3E}">
        <p14:creationId xmlns:p14="http://schemas.microsoft.com/office/powerpoint/2010/main" val="1402637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hasCustomPrompt="1"/>
          </p:nvPr>
        </p:nvSpPr>
        <p:spPr>
          <a:xfrm>
            <a:off x="839788" y="2505075"/>
            <a:ext cx="5157787" cy="3684588"/>
          </a:xfrm>
          <a:prstGeom prst="rect">
            <a:avLst/>
          </a:prstGeom>
        </p:spPr>
        <p:txBody>
          <a:bodyPr/>
          <a:lstStyle>
            <a:lvl1pPr marL="228600" indent="-228600">
              <a:buFontTx/>
              <a:buBlip>
                <a:blip r:embed="rId2"/>
              </a:buBlip>
              <a:defRPr/>
            </a:lvl1pPr>
            <a:lvl3pPr marL="1143000" indent="-228600">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hasCustomPrompt="1"/>
          </p:nvPr>
        </p:nvSpPr>
        <p:spPr>
          <a:xfrm>
            <a:off x="6172200" y="2505075"/>
            <a:ext cx="5183188" cy="3684588"/>
          </a:xfrm>
          <a:prstGeom prst="rect">
            <a:avLst/>
          </a:prstGeom>
        </p:spPr>
        <p:txBody>
          <a:bodyPr/>
          <a:lstStyle>
            <a:lvl1pPr marL="228600" indent="-228600">
              <a:buFontTx/>
              <a:buBlip>
                <a:blip r:embed="rId2"/>
              </a:buBlip>
              <a:defRPr/>
            </a:lvl1pPr>
            <a:lvl3pPr marL="1143000" indent="-228600">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834FFE5F-714C-6642-972D-CD7997E42255}"/>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5182DC8-81E7-4B49-87CD-8E3B6DEDBA4F}"/>
              </a:ext>
            </a:extLst>
          </p:cNvPr>
          <p:cNvSpPr/>
          <p:nvPr/>
        </p:nvSpPr>
        <p:spPr>
          <a:xfrm>
            <a:off x="0" y="1375130"/>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4">
            <a:extLst>
              <a:ext uri="{FF2B5EF4-FFF2-40B4-BE49-F238E27FC236}">
                <a16:creationId xmlns:a16="http://schemas.microsoft.com/office/drawing/2014/main" id="{E37E057A-6E77-7247-9FBA-4507F909F062}"/>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8D0252D-E313-6C4F-8A43-F8FDCB690FAB}"/>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p:spPr>
      </p:pic>
    </p:spTree>
    <p:extLst>
      <p:ext uri="{BB962C8B-B14F-4D97-AF65-F5344CB8AC3E}">
        <p14:creationId xmlns:p14="http://schemas.microsoft.com/office/powerpoint/2010/main" val="3983644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1610-7530-F89B-9569-1A4C9EBEC8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24E37A-324D-B341-EFE7-76A775B115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8CC206F4-5DE6-93B1-7F8F-F44C77A5B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C55CE-F465-3E8D-FBA4-F93F8CC41D75}"/>
              </a:ext>
            </a:extLst>
          </p:cNvPr>
          <p:cNvSpPr>
            <a:spLocks noGrp="1"/>
          </p:cNvSpPr>
          <p:nvPr>
            <p:ph type="sldNum" sz="quarter" idx="12"/>
          </p:nvPr>
        </p:nvSpPr>
        <p:spPr/>
        <p:txBody>
          <a:bodyPr/>
          <a:lstStyle/>
          <a:p>
            <a:fld id="{18772ED8-610E-4373-80B3-D4E94A1FEDFC}" type="slidenum">
              <a:rPr lang="en-US" smtClean="0"/>
              <a:t>‹#›</a:t>
            </a:fld>
            <a:endParaRPr lang="en-US"/>
          </a:p>
        </p:txBody>
      </p:sp>
    </p:spTree>
    <p:extLst>
      <p:ext uri="{BB962C8B-B14F-4D97-AF65-F5344CB8AC3E}">
        <p14:creationId xmlns:p14="http://schemas.microsoft.com/office/powerpoint/2010/main" val="2734431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76FE4EC-2507-AF43-8349-8CE505DB0255}"/>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41A9ED-08D1-1146-AC96-A2719925075D}"/>
              </a:ext>
            </a:extLst>
          </p:cNvPr>
          <p:cNvSpPr/>
          <p:nvPr/>
        </p:nvSpPr>
        <p:spPr>
          <a:xfrm>
            <a:off x="0" y="1375130"/>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633B37FB-74FD-CA47-A9CB-995E4F8610D3}"/>
              </a:ext>
            </a:extLst>
          </p:cNvPr>
          <p:cNvSpPr>
            <a:spLocks noGrp="1"/>
          </p:cNvSpPr>
          <p:nvPr>
            <p:ph type="title" hasCustomPrompt="1"/>
          </p:nvPr>
        </p:nvSpPr>
        <p:spPr>
          <a:xfrm>
            <a:off x="609600" y="305530"/>
            <a:ext cx="8229600" cy="563562"/>
          </a:xfrm>
          <a:prstGeom prst="rect">
            <a:avLst/>
          </a:prstGeom>
        </p:spPr>
        <p:txBody>
          <a:bodyPr/>
          <a:lstStyle>
            <a:lvl1pPr>
              <a:defRPr>
                <a:solidFill>
                  <a:schemeClr val="bg1"/>
                </a:solidFill>
              </a:defRPr>
            </a:lvl1pPr>
          </a:lstStyle>
          <a:p>
            <a:r>
              <a:rPr lang="en-US" dirty="0"/>
              <a:t>Right Click to Change Photos</a:t>
            </a:r>
          </a:p>
        </p:txBody>
      </p:sp>
      <p:pic>
        <p:nvPicPr>
          <p:cNvPr id="9" name="Picture 8">
            <a:extLst>
              <a:ext uri="{FF2B5EF4-FFF2-40B4-BE49-F238E27FC236}">
                <a16:creationId xmlns:a16="http://schemas.microsoft.com/office/drawing/2014/main" id="{FE5FFD9B-A527-0A4A-AFB1-898C57E37DA0}"/>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p:spPr>
      </p:pic>
      <p:pic>
        <p:nvPicPr>
          <p:cNvPr id="11" name="Picture 10">
            <a:extLst>
              <a:ext uri="{FF2B5EF4-FFF2-40B4-BE49-F238E27FC236}">
                <a16:creationId xmlns:a16="http://schemas.microsoft.com/office/drawing/2014/main" id="{BAC6C21C-3DDC-A940-845F-181075B0C1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42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2" name="Table 11">
            <a:extLst>
              <a:ext uri="{FF2B5EF4-FFF2-40B4-BE49-F238E27FC236}">
                <a16:creationId xmlns:a16="http://schemas.microsoft.com/office/drawing/2014/main" id="{FB22B7A3-8EBE-1F48-808B-38A1538113A0}"/>
              </a:ext>
            </a:extLst>
          </p:cNvPr>
          <p:cNvGraphicFramePr>
            <a:graphicFrameLocks noGrp="1"/>
          </p:cNvGraphicFramePr>
          <p:nvPr>
            <p:extLst>
              <p:ext uri="{D42A27DB-BD31-4B8C-83A1-F6EECF244321}">
                <p14:modId xmlns:p14="http://schemas.microsoft.com/office/powerpoint/2010/main" val="2415642616"/>
              </p:ext>
            </p:extLst>
          </p:nvPr>
        </p:nvGraphicFramePr>
        <p:xfrm>
          <a:off x="293352" y="4577471"/>
          <a:ext cx="11452180" cy="1311482"/>
        </p:xfrm>
        <a:graphic>
          <a:graphicData uri="http://schemas.openxmlformats.org/drawingml/2006/table">
            <a:tbl>
              <a:tblPr firstRow="1" bandRow="1">
                <a:tableStyleId>{5C22544A-7EE6-4342-B048-85BDC9FD1C3A}</a:tableStyleId>
              </a:tblPr>
              <a:tblGrid>
                <a:gridCol w="2863045">
                  <a:extLst>
                    <a:ext uri="{9D8B030D-6E8A-4147-A177-3AD203B41FA5}">
                      <a16:colId xmlns:a16="http://schemas.microsoft.com/office/drawing/2014/main" val="3056291280"/>
                    </a:ext>
                  </a:extLst>
                </a:gridCol>
                <a:gridCol w="2863045">
                  <a:extLst>
                    <a:ext uri="{9D8B030D-6E8A-4147-A177-3AD203B41FA5}">
                      <a16:colId xmlns:a16="http://schemas.microsoft.com/office/drawing/2014/main" val="2065936292"/>
                    </a:ext>
                  </a:extLst>
                </a:gridCol>
                <a:gridCol w="2863045">
                  <a:extLst>
                    <a:ext uri="{9D8B030D-6E8A-4147-A177-3AD203B41FA5}">
                      <a16:colId xmlns:a16="http://schemas.microsoft.com/office/drawing/2014/main" val="528451081"/>
                    </a:ext>
                  </a:extLst>
                </a:gridCol>
                <a:gridCol w="2863045">
                  <a:extLst>
                    <a:ext uri="{9D8B030D-6E8A-4147-A177-3AD203B41FA5}">
                      <a16:colId xmlns:a16="http://schemas.microsoft.com/office/drawing/2014/main" val="1056498245"/>
                    </a:ext>
                  </a:extLst>
                </a:gridCol>
              </a:tblGrid>
              <a:tr h="1311482">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dirty="0">
                          <a:solidFill>
                            <a:srgbClr val="2095CB"/>
                          </a:solidFill>
                          <a:latin typeface="Calibri" panose="020F0502020204030204" pitchFamily="34" charset="0"/>
                          <a:cs typeface="Calibri" panose="020F0502020204030204" pitchFamily="34" charset="0"/>
                        </a:rPr>
                        <a:t>Title Goes Here</a:t>
                      </a:r>
                      <a:endParaRPr lang="en-US" dirty="0">
                        <a:solidFill>
                          <a:srgbClr val="2095CB"/>
                        </a:solidFill>
                        <a:latin typeface="Gentona Book" pitchFamily="2" charset="77"/>
                      </a:endParaRPr>
                    </a:p>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dirty="0">
                          <a:solidFill>
                            <a:srgbClr val="2095CB"/>
                          </a:solidFill>
                          <a:latin typeface="Calibri" panose="020F0502020204030204" pitchFamily="34" charset="0"/>
                          <a:cs typeface="Calibri" panose="020F0502020204030204" pitchFamily="34" charset="0"/>
                        </a:rPr>
                        <a:t>Title Goes Here</a:t>
                      </a:r>
                      <a:endParaRPr lang="en-US" dirty="0">
                        <a:solidFill>
                          <a:srgbClr val="2095CB"/>
                        </a:solidFill>
                        <a:latin typeface="Gentona Book" pitchFamily="2" charset="77"/>
                      </a:endParaRPr>
                    </a:p>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dirty="0">
                          <a:solidFill>
                            <a:srgbClr val="2095CB"/>
                          </a:solidFill>
                          <a:latin typeface="Calibri" panose="020F0502020204030204" pitchFamily="34" charset="0"/>
                          <a:cs typeface="Calibri" panose="020F0502020204030204" pitchFamily="34" charset="0"/>
                        </a:rPr>
                        <a:t>Title Goes Here</a:t>
                      </a:r>
                      <a:endParaRPr lang="en-US" dirty="0">
                        <a:solidFill>
                          <a:srgbClr val="2095CB"/>
                        </a:solidFill>
                        <a:latin typeface="Gentona Book" pitchFamily="2" charset="77"/>
                      </a:endParaRPr>
                    </a:p>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dirty="0">
                          <a:solidFill>
                            <a:srgbClr val="2095CB"/>
                          </a:solidFill>
                          <a:latin typeface="Calibri" panose="020F0502020204030204" pitchFamily="34" charset="0"/>
                          <a:cs typeface="Calibri" panose="020F0502020204030204" pitchFamily="34" charset="0"/>
                        </a:rPr>
                        <a:t>Title Goes Here</a:t>
                      </a:r>
                      <a:endParaRPr lang="en-US" dirty="0">
                        <a:solidFill>
                          <a:srgbClr val="2095CB"/>
                        </a:solidFill>
                        <a:latin typeface="Gentona Book" pitchFamily="2" charset="77"/>
                      </a:endParaRPr>
                    </a:p>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48445522"/>
                  </a:ext>
                </a:extLst>
              </a:tr>
            </a:tbl>
          </a:graphicData>
        </a:graphic>
      </p:graphicFrame>
      <p:pic>
        <p:nvPicPr>
          <p:cNvPr id="13" name="Picture 12">
            <a:extLst>
              <a:ext uri="{FF2B5EF4-FFF2-40B4-BE49-F238E27FC236}">
                <a16:creationId xmlns:a16="http://schemas.microsoft.com/office/drawing/2014/main" id="{09870840-8650-A747-BF8C-6090FF4C72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297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035174E9-9763-3148-A64F-FC18104655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0142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3DA8C018-AB91-AE44-85A3-8FC9BA1E50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9702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 Placeholder 6">
            <a:extLst>
              <a:ext uri="{FF2B5EF4-FFF2-40B4-BE49-F238E27FC236}">
                <a16:creationId xmlns:a16="http://schemas.microsoft.com/office/drawing/2014/main" id="{FB13E810-7643-0D40-8876-74451CC6B61B}"/>
              </a:ext>
            </a:extLst>
          </p:cNvPr>
          <p:cNvSpPr>
            <a:spLocks noGrp="1"/>
          </p:cNvSpPr>
          <p:nvPr>
            <p:ph type="body" sz="quarter" idx="10"/>
          </p:nvPr>
        </p:nvSpPr>
        <p:spPr>
          <a:xfrm>
            <a:off x="609600" y="895350"/>
            <a:ext cx="9886950" cy="381000"/>
          </a:xfrm>
          <a:prstGeom prst="rect">
            <a:avLst/>
          </a:prstGeom>
        </p:spPr>
        <p:txBody>
          <a:bodyPr>
            <a:normAutofit fontScale="77500" lnSpcReduction="20000"/>
          </a:bodyPr>
          <a:lstStyle>
            <a:lvl1pPr>
              <a:defRPr>
                <a:solidFill>
                  <a:schemeClr val="bg1"/>
                </a:solidFill>
              </a:defRPr>
            </a:lvl1pPr>
          </a:lstStyle>
          <a:p>
            <a:pPr marL="0" lvl="0" indent="0">
              <a:buNone/>
            </a:pPr>
            <a:r>
              <a:rPr lang="en-US"/>
              <a:t>Edit Master text styles</a:t>
            </a:r>
          </a:p>
        </p:txBody>
      </p:sp>
    </p:spTree>
    <p:extLst>
      <p:ext uri="{BB962C8B-B14F-4D97-AF65-F5344CB8AC3E}">
        <p14:creationId xmlns:p14="http://schemas.microsoft.com/office/powerpoint/2010/main" val="30905279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83188" y="2041071"/>
            <a:ext cx="6172200" cy="3819979"/>
          </a:xfrm>
          <a:prstGeom prst="rect">
            <a:avLst/>
          </a:prstGeom>
        </p:spPr>
        <p:txBody>
          <a:bodyPr/>
          <a:lstStyle>
            <a:lvl1pPr marL="228600" indent="-228600">
              <a:buFontTx/>
              <a:buBlip>
                <a:blip r:embed="rId2"/>
              </a:buBlip>
              <a:defRPr sz="3200"/>
            </a:lvl1pPr>
            <a:lvl2pPr>
              <a:defRPr sz="2800"/>
            </a:lvl2pPr>
            <a:lvl3pPr marL="1143000" indent="-228600">
              <a:buFont typeface="Courier New" panose="02070309020205020404" pitchFamily="49" charset="0"/>
              <a:buChar char="o"/>
              <a:defRPr sz="2400"/>
            </a:lvl3pPr>
            <a:lvl4pPr>
              <a:defRPr sz="2000"/>
            </a:lvl4pPr>
            <a:lvl5pPr>
              <a:defRPr sz="2000"/>
            </a:lvl5pPr>
            <a:lvl6pPr>
              <a:defRPr sz="2000"/>
            </a:lvl6pPr>
            <a:lvl7pPr>
              <a:defRPr sz="2000"/>
            </a:lvl7pPr>
            <a:lvl8pPr>
              <a:defRPr sz="2000"/>
            </a:lvl8pPr>
            <a:lvl9pPr>
              <a:defRPr sz="2000"/>
            </a:lvl9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a:extLst>
              <a:ext uri="{FF2B5EF4-FFF2-40B4-BE49-F238E27FC236}">
                <a16:creationId xmlns:a16="http://schemas.microsoft.com/office/drawing/2014/main" id="{DA6240B6-32DA-D44E-B963-42A4679BB95F}"/>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2A3FB2-E446-404D-89AB-9498965FD8F1}"/>
              </a:ext>
            </a:extLst>
          </p:cNvPr>
          <p:cNvSpPr/>
          <p:nvPr/>
        </p:nvSpPr>
        <p:spPr>
          <a:xfrm>
            <a:off x="0" y="1375130"/>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4">
            <a:extLst>
              <a:ext uri="{FF2B5EF4-FFF2-40B4-BE49-F238E27FC236}">
                <a16:creationId xmlns:a16="http://schemas.microsoft.com/office/drawing/2014/main" id="{98A44E99-A682-1D40-B82F-5A93BD58E379}"/>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CC6E1C09-01C2-3F4C-9A56-EB174C3396D6}"/>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p:spPr>
      </p:pic>
    </p:spTree>
    <p:extLst>
      <p:ext uri="{BB962C8B-B14F-4D97-AF65-F5344CB8AC3E}">
        <p14:creationId xmlns:p14="http://schemas.microsoft.com/office/powerpoint/2010/main" val="16501836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41071"/>
            <a:ext cx="6172200" cy="381997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a:extLst>
              <a:ext uri="{FF2B5EF4-FFF2-40B4-BE49-F238E27FC236}">
                <a16:creationId xmlns:a16="http://schemas.microsoft.com/office/drawing/2014/main" id="{0B6D762D-7DDA-2D46-95FD-819A8414671B}"/>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CE98E7-1B28-7F4F-AF7A-E12A2C1BC02E}"/>
              </a:ext>
            </a:extLst>
          </p:cNvPr>
          <p:cNvSpPr/>
          <p:nvPr/>
        </p:nvSpPr>
        <p:spPr>
          <a:xfrm>
            <a:off x="0" y="1375130"/>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4">
            <a:extLst>
              <a:ext uri="{FF2B5EF4-FFF2-40B4-BE49-F238E27FC236}">
                <a16:creationId xmlns:a16="http://schemas.microsoft.com/office/drawing/2014/main" id="{F97D7C58-1DCB-DA43-AE0A-EBCC91CA0451}"/>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8C0C4BBF-C0AF-4345-951B-44974768E0D5}"/>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p:spPr>
      </p:pic>
      <p:sp>
        <p:nvSpPr>
          <p:cNvPr id="12" name="Date Placeholder 1">
            <a:extLst>
              <a:ext uri="{FF2B5EF4-FFF2-40B4-BE49-F238E27FC236}">
                <a16:creationId xmlns:a16="http://schemas.microsoft.com/office/drawing/2014/main" id="{D8440193-AA9F-9B48-868A-7802A0F3DF73}"/>
              </a:ext>
            </a:extLst>
          </p:cNvPr>
          <p:cNvSpPr>
            <a:spLocks noGrp="1"/>
          </p:cNvSpPr>
          <p:nvPr>
            <p:ph type="dt" sz="half" idx="10"/>
          </p:nvPr>
        </p:nvSpPr>
        <p:spPr>
          <a:xfrm>
            <a:off x="461682" y="6356350"/>
            <a:ext cx="2743200" cy="365125"/>
          </a:xfrm>
          <a:prstGeom prst="rect">
            <a:avLst/>
          </a:prstGeom>
        </p:spPr>
        <p:txBody>
          <a:bodyPr/>
          <a:lstStyle>
            <a:lvl1pPr algn="l">
              <a:defRPr>
                <a:solidFill>
                  <a:schemeClr val="bg1">
                    <a:lumMod val="50000"/>
                  </a:schemeClr>
                </a:solidFill>
              </a:defRPr>
            </a:lvl1pPr>
          </a:lstStyle>
          <a:p>
            <a:fld id="{9F2C54BD-7A80-4CE4-8EAD-52D1F216143F}" type="datetimeFigureOut">
              <a:rPr lang="en-US" smtClean="0"/>
              <a:t>2/12/25</a:t>
            </a:fld>
            <a:endParaRPr lang="en-US"/>
          </a:p>
        </p:txBody>
      </p:sp>
      <p:sp>
        <p:nvSpPr>
          <p:cNvPr id="13" name="Footer Placeholder 2">
            <a:extLst>
              <a:ext uri="{FF2B5EF4-FFF2-40B4-BE49-F238E27FC236}">
                <a16:creationId xmlns:a16="http://schemas.microsoft.com/office/drawing/2014/main" id="{4483161F-B225-214F-9939-BEDEC0BB9A38}"/>
              </a:ext>
            </a:extLst>
          </p:cNvPr>
          <p:cNvSpPr>
            <a:spLocks noGrp="1"/>
          </p:cNvSpPr>
          <p:nvPr>
            <p:ph type="ftr" sz="quarter" idx="11"/>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4" name="Slide Number Placeholder 3">
            <a:extLst>
              <a:ext uri="{FF2B5EF4-FFF2-40B4-BE49-F238E27FC236}">
                <a16:creationId xmlns:a16="http://schemas.microsoft.com/office/drawing/2014/main" id="{D36DF6D4-C6A2-5A4B-8A23-1F6091126CCB}"/>
              </a:ext>
            </a:extLst>
          </p:cNvPr>
          <p:cNvSpPr>
            <a:spLocks noGrp="1"/>
          </p:cNvSpPr>
          <p:nvPr>
            <p:ph type="sldNum" sz="quarter" idx="12"/>
          </p:nvPr>
        </p:nvSpPr>
        <p:spPr>
          <a:xfrm>
            <a:off x="8915400" y="6356350"/>
            <a:ext cx="2743200" cy="365125"/>
          </a:xfrm>
          <a:prstGeom prst="rect">
            <a:avLst/>
          </a:prstGeom>
        </p:spPr>
        <p:txBody>
          <a:bodyPr/>
          <a:lstStyle>
            <a:lvl1pPr algn="r">
              <a:defRPr>
                <a:solidFill>
                  <a:schemeClr val="bg1">
                    <a:lumMod val="50000"/>
                  </a:schemeClr>
                </a:solidFill>
              </a:defRPr>
            </a:lvl1pPr>
          </a:lstStyle>
          <a:p>
            <a:fld id="{7585F1DB-7299-46F0-A294-AA8393461B28}" type="slidenum">
              <a:rPr lang="en-US" smtClean="0"/>
              <a:t>‹#›</a:t>
            </a:fld>
            <a:endParaRPr lang="en-US"/>
          </a:p>
        </p:txBody>
      </p:sp>
    </p:spTree>
    <p:extLst>
      <p:ext uri="{BB962C8B-B14F-4D97-AF65-F5344CB8AC3E}">
        <p14:creationId xmlns:p14="http://schemas.microsoft.com/office/powerpoint/2010/main" val="8424337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3C9406-6241-E347-92A4-3671034B9113}"/>
              </a:ext>
            </a:extLst>
          </p:cNvPr>
          <p:cNvPicPr>
            <a:picLocks noChangeAspect="1"/>
          </p:cNvPicPr>
          <p:nvPr/>
        </p:nvPicPr>
        <p:blipFill>
          <a:blip r:embed="rId2"/>
          <a:stretch>
            <a:fillRect/>
          </a:stretch>
        </p:blipFill>
        <p:spPr>
          <a:xfrm>
            <a:off x="0" y="0"/>
            <a:ext cx="12227442" cy="6858000"/>
          </a:xfrm>
          <a:prstGeom prst="rect">
            <a:avLst/>
          </a:prstGeom>
        </p:spPr>
      </p:pic>
      <p:pic>
        <p:nvPicPr>
          <p:cNvPr id="6" name="Picture 5">
            <a:extLst>
              <a:ext uri="{FF2B5EF4-FFF2-40B4-BE49-F238E27FC236}">
                <a16:creationId xmlns:a16="http://schemas.microsoft.com/office/drawing/2014/main" id="{161CA9BC-9563-844E-B786-04D58F7BF61B}"/>
              </a:ext>
            </a:extLst>
          </p:cNvPr>
          <p:cNvPicPr>
            <a:picLocks noChangeAspect="1"/>
          </p:cNvPicPr>
          <p:nvPr/>
        </p:nvPicPr>
        <p:blipFill>
          <a:blip r:embed="rId3"/>
          <a:stretch>
            <a:fillRect/>
          </a:stretch>
        </p:blipFill>
        <p:spPr>
          <a:xfrm>
            <a:off x="139454" y="4536341"/>
            <a:ext cx="4899976" cy="2019479"/>
          </a:xfrm>
          <a:prstGeom prst="rect">
            <a:avLst/>
          </a:prstGeom>
        </p:spPr>
      </p:pic>
      <p:sp>
        <p:nvSpPr>
          <p:cNvPr id="7" name="Rectangle 6">
            <a:extLst>
              <a:ext uri="{FF2B5EF4-FFF2-40B4-BE49-F238E27FC236}">
                <a16:creationId xmlns:a16="http://schemas.microsoft.com/office/drawing/2014/main" id="{0DA85D32-B018-6A46-851B-7305F0540A88}"/>
              </a:ext>
            </a:extLst>
          </p:cNvPr>
          <p:cNvSpPr/>
          <p:nvPr/>
        </p:nvSpPr>
        <p:spPr>
          <a:xfrm>
            <a:off x="1" y="2831605"/>
            <a:ext cx="12192000" cy="1139477"/>
          </a:xfrm>
          <a:prstGeom prst="rect">
            <a:avLst/>
          </a:prstGeom>
          <a:solidFill>
            <a:srgbClr val="6DAD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9E1B"/>
              </a:solidFill>
            </a:endParaRPr>
          </a:p>
        </p:txBody>
      </p:sp>
      <p:sp>
        <p:nvSpPr>
          <p:cNvPr id="8" name="Rectangle 7">
            <a:extLst>
              <a:ext uri="{FF2B5EF4-FFF2-40B4-BE49-F238E27FC236}">
                <a16:creationId xmlns:a16="http://schemas.microsoft.com/office/drawing/2014/main" id="{A591D633-992C-8F4A-B5EE-5C8D486C68FE}"/>
              </a:ext>
            </a:extLst>
          </p:cNvPr>
          <p:cNvSpPr/>
          <p:nvPr/>
        </p:nvSpPr>
        <p:spPr>
          <a:xfrm>
            <a:off x="669697" y="2873631"/>
            <a:ext cx="7844107" cy="1015663"/>
          </a:xfrm>
          <a:prstGeom prst="rect">
            <a:avLst/>
          </a:prstGeom>
        </p:spPr>
        <p:txBody>
          <a:bodyPr wrap="square">
            <a:spAutoFit/>
          </a:bodyPr>
          <a:lstStyle/>
          <a:p>
            <a:r>
              <a:rPr lang="en-US" sz="6000" b="1" dirty="0">
                <a:solidFill>
                  <a:schemeClr val="bg1"/>
                </a:solidFill>
                <a:latin typeface="Calibri" panose="020F0502020204030204" pitchFamily="34" charset="0"/>
                <a:cs typeface="Calibri" panose="020F0502020204030204" pitchFamily="34" charset="0"/>
              </a:rPr>
              <a:t>Build for what’s next™</a:t>
            </a:r>
            <a:endParaRPr lang="en-US" sz="6000" dirty="0"/>
          </a:p>
        </p:txBody>
      </p:sp>
    </p:spTree>
    <p:extLst>
      <p:ext uri="{BB962C8B-B14F-4D97-AF65-F5344CB8AC3E}">
        <p14:creationId xmlns:p14="http://schemas.microsoft.com/office/powerpoint/2010/main" val="40744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98D1-D729-EA04-6E01-6026F7946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3F4059-70F6-0099-4600-F5E35DE833D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87418D-A894-2D90-A9EA-BAC245C807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92678C9-0AB9-DDC7-A480-E795CFE99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690E0-BA94-878B-EF26-631962BAEC89}"/>
              </a:ext>
            </a:extLst>
          </p:cNvPr>
          <p:cNvSpPr>
            <a:spLocks noGrp="1"/>
          </p:cNvSpPr>
          <p:nvPr>
            <p:ph type="sldNum" sz="quarter" idx="12"/>
          </p:nvPr>
        </p:nvSpPr>
        <p:spPr/>
        <p:txBody>
          <a:bodyPr/>
          <a:lstStyle/>
          <a:p>
            <a:fld id="{18772ED8-610E-4373-80B3-D4E94A1FEDFC}" type="slidenum">
              <a:rPr lang="en-US" smtClean="0"/>
              <a:t>‹#›</a:t>
            </a:fld>
            <a:endParaRPr lang="en-US"/>
          </a:p>
        </p:txBody>
      </p:sp>
    </p:spTree>
    <p:extLst>
      <p:ext uri="{BB962C8B-B14F-4D97-AF65-F5344CB8AC3E}">
        <p14:creationId xmlns:p14="http://schemas.microsoft.com/office/powerpoint/2010/main" val="4133769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DE42-D75B-535A-795C-CD34045137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6C6A5E-6129-B6BA-5862-6BF0BA092D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952370-A796-C8D4-4D28-BA932CB623F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D2D8B5-A196-FE1E-971C-301504CEB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80AFD3-EDF9-C0BD-25C2-016E9B9414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4BB3B8F-4CE9-E0AD-167C-FF38F31F79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780C56-1A70-4005-26E5-4836AA871D85}"/>
              </a:ext>
            </a:extLst>
          </p:cNvPr>
          <p:cNvSpPr>
            <a:spLocks noGrp="1"/>
          </p:cNvSpPr>
          <p:nvPr>
            <p:ph type="sldNum" sz="quarter" idx="12"/>
          </p:nvPr>
        </p:nvSpPr>
        <p:spPr/>
        <p:txBody>
          <a:bodyPr/>
          <a:lstStyle/>
          <a:p>
            <a:fld id="{18772ED8-610E-4373-80B3-D4E94A1FEDFC}" type="slidenum">
              <a:rPr lang="en-US" smtClean="0"/>
              <a:t>‹#›</a:t>
            </a:fld>
            <a:endParaRPr lang="en-US"/>
          </a:p>
        </p:txBody>
      </p:sp>
    </p:spTree>
    <p:extLst>
      <p:ext uri="{BB962C8B-B14F-4D97-AF65-F5344CB8AC3E}">
        <p14:creationId xmlns:p14="http://schemas.microsoft.com/office/powerpoint/2010/main" val="368850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6729-D945-004D-C7FE-6E1B7B54339C}"/>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10D88DD1-19DB-9570-0553-5BAB48B361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0E4D89-D2CE-6E0F-C860-9D31EFCA0402}"/>
              </a:ext>
            </a:extLst>
          </p:cNvPr>
          <p:cNvSpPr>
            <a:spLocks noGrp="1"/>
          </p:cNvSpPr>
          <p:nvPr>
            <p:ph type="sldNum" sz="quarter" idx="12"/>
          </p:nvPr>
        </p:nvSpPr>
        <p:spPr/>
        <p:txBody>
          <a:bodyPr/>
          <a:lstStyle/>
          <a:p>
            <a:fld id="{18772ED8-610E-4373-80B3-D4E94A1FEDFC}" type="slidenum">
              <a:rPr lang="en-US" smtClean="0"/>
              <a:t>‹#›</a:t>
            </a:fld>
            <a:endParaRPr lang="en-US"/>
          </a:p>
        </p:txBody>
      </p:sp>
    </p:spTree>
    <p:extLst>
      <p:ext uri="{BB962C8B-B14F-4D97-AF65-F5344CB8AC3E}">
        <p14:creationId xmlns:p14="http://schemas.microsoft.com/office/powerpoint/2010/main" val="2559689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34659F-FD8C-8E47-1E59-FD7A6D7288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15619F-DFFE-0635-7528-3ED944E26FF5}"/>
              </a:ext>
            </a:extLst>
          </p:cNvPr>
          <p:cNvSpPr>
            <a:spLocks noGrp="1"/>
          </p:cNvSpPr>
          <p:nvPr>
            <p:ph type="sldNum" sz="quarter" idx="12"/>
          </p:nvPr>
        </p:nvSpPr>
        <p:spPr/>
        <p:txBody>
          <a:bodyPr/>
          <a:lstStyle/>
          <a:p>
            <a:fld id="{18772ED8-610E-4373-80B3-D4E94A1FEDFC}" type="slidenum">
              <a:rPr lang="en-US" smtClean="0"/>
              <a:t>‹#›</a:t>
            </a:fld>
            <a:endParaRPr lang="en-US"/>
          </a:p>
        </p:txBody>
      </p:sp>
    </p:spTree>
    <p:extLst>
      <p:ext uri="{BB962C8B-B14F-4D97-AF65-F5344CB8AC3E}">
        <p14:creationId xmlns:p14="http://schemas.microsoft.com/office/powerpoint/2010/main" val="2707368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C7E23-165C-F9C1-5017-0E0BE89AE1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F0C7C6-E677-6882-1B4B-BE7EA91E21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6110DF-B15F-7718-5F1C-D6650F50C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FAC0A144-1D59-0476-CAC1-37169EFAA9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E2176-11A6-31ED-8AAE-FC8BF657B279}"/>
              </a:ext>
            </a:extLst>
          </p:cNvPr>
          <p:cNvSpPr>
            <a:spLocks noGrp="1"/>
          </p:cNvSpPr>
          <p:nvPr>
            <p:ph type="sldNum" sz="quarter" idx="12"/>
          </p:nvPr>
        </p:nvSpPr>
        <p:spPr/>
        <p:txBody>
          <a:bodyPr/>
          <a:lstStyle/>
          <a:p>
            <a:fld id="{18772ED8-610E-4373-80B3-D4E94A1FEDFC}" type="slidenum">
              <a:rPr lang="en-US" smtClean="0"/>
              <a:t>‹#›</a:t>
            </a:fld>
            <a:endParaRPr lang="en-US"/>
          </a:p>
        </p:txBody>
      </p:sp>
    </p:spTree>
    <p:extLst>
      <p:ext uri="{BB962C8B-B14F-4D97-AF65-F5344CB8AC3E}">
        <p14:creationId xmlns:p14="http://schemas.microsoft.com/office/powerpoint/2010/main" val="59255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8771-A977-E64B-7CBA-A29EE1E2F2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E80D18-89F1-BDA8-24A1-D75595363B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E4DAE14-6734-D502-7508-6AD6DE464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F7A05FEF-BD4B-3731-D9A4-D4B11B6106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2421BF-A78E-4581-25BA-D2837068A93C}"/>
              </a:ext>
            </a:extLst>
          </p:cNvPr>
          <p:cNvSpPr>
            <a:spLocks noGrp="1"/>
          </p:cNvSpPr>
          <p:nvPr>
            <p:ph type="sldNum" sz="quarter" idx="12"/>
          </p:nvPr>
        </p:nvSpPr>
        <p:spPr/>
        <p:txBody>
          <a:bodyPr/>
          <a:lstStyle/>
          <a:p>
            <a:fld id="{18772ED8-610E-4373-80B3-D4E94A1FEDFC}" type="slidenum">
              <a:rPr lang="en-US" smtClean="0"/>
              <a:t>‹#›</a:t>
            </a:fld>
            <a:endParaRPr lang="en-US"/>
          </a:p>
        </p:txBody>
      </p:sp>
    </p:spTree>
    <p:extLst>
      <p:ext uri="{BB962C8B-B14F-4D97-AF65-F5344CB8AC3E}">
        <p14:creationId xmlns:p14="http://schemas.microsoft.com/office/powerpoint/2010/main" val="3460114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51F63-2F2F-C620-ED8F-4C18F411B33A}"/>
              </a:ext>
            </a:extLst>
          </p:cNvPr>
          <p:cNvSpPr>
            <a:spLocks noGrp="1"/>
          </p:cNvSpPr>
          <p:nvPr>
            <p:ph type="title"/>
          </p:nvPr>
        </p:nvSpPr>
        <p:spPr>
          <a:xfrm>
            <a:off x="598515" y="793440"/>
            <a:ext cx="11130741" cy="85087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6CAF98-3BB6-2E90-A6CD-FE48B5CFF6FE}"/>
              </a:ext>
            </a:extLst>
          </p:cNvPr>
          <p:cNvSpPr>
            <a:spLocks noGrp="1"/>
          </p:cNvSpPr>
          <p:nvPr>
            <p:ph type="body" idx="1"/>
          </p:nvPr>
        </p:nvSpPr>
        <p:spPr>
          <a:xfrm>
            <a:off x="598516" y="1825625"/>
            <a:ext cx="1113074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6276311-1D7C-9A92-D91C-2DFDE135D6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D3BA47-113B-A4E9-4A82-526FF5195A7E}"/>
              </a:ext>
            </a:extLst>
          </p:cNvPr>
          <p:cNvSpPr>
            <a:spLocks noGrp="1"/>
          </p:cNvSpPr>
          <p:nvPr>
            <p:ph type="sldNum" sz="quarter" idx="4"/>
          </p:nvPr>
        </p:nvSpPr>
        <p:spPr>
          <a:xfrm>
            <a:off x="9275251"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772ED8-610E-4373-80B3-D4E94A1FEDFC}" type="slidenum">
              <a:rPr lang="en-US" smtClean="0"/>
              <a:t>‹#›</a:t>
            </a:fld>
            <a:endParaRPr lang="en-US"/>
          </a:p>
        </p:txBody>
      </p:sp>
    </p:spTree>
    <p:extLst>
      <p:ext uri="{BB962C8B-B14F-4D97-AF65-F5344CB8AC3E}">
        <p14:creationId xmlns:p14="http://schemas.microsoft.com/office/powerpoint/2010/main" val="8974565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4D1675-04C7-D54F-A463-A30BD9006FDF}"/>
              </a:ext>
            </a:extLst>
          </p:cNvPr>
          <p:cNvPicPr>
            <a:picLocks noChangeAspect="1"/>
          </p:cNvPicPr>
          <p:nvPr/>
        </p:nvPicPr>
        <p:blipFill rotWithShape="1">
          <a:blip r:embed="rId24"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p:spPr>
      </p:pic>
      <p:sp>
        <p:nvSpPr>
          <p:cNvPr id="14" name="Date Placeholder 1">
            <a:extLst>
              <a:ext uri="{FF2B5EF4-FFF2-40B4-BE49-F238E27FC236}">
                <a16:creationId xmlns:a16="http://schemas.microsoft.com/office/drawing/2014/main" id="{C7454B22-3047-7C4A-B82D-B01E02E5F43C}"/>
              </a:ext>
            </a:extLst>
          </p:cNvPr>
          <p:cNvSpPr>
            <a:spLocks noGrp="1"/>
          </p:cNvSpPr>
          <p:nvPr>
            <p:ph type="dt" sz="half" idx="2"/>
          </p:nvPr>
        </p:nvSpPr>
        <p:spPr>
          <a:xfrm>
            <a:off x="461682" y="6356350"/>
            <a:ext cx="2743200" cy="365125"/>
          </a:xfrm>
          <a:prstGeom prst="rect">
            <a:avLst/>
          </a:prstGeom>
        </p:spPr>
        <p:txBody>
          <a:bodyPr/>
          <a:lstStyle>
            <a:lvl1pPr algn="l">
              <a:defRPr>
                <a:solidFill>
                  <a:schemeClr val="bg1">
                    <a:lumMod val="50000"/>
                  </a:schemeClr>
                </a:solidFill>
              </a:defRPr>
            </a:lvl1pPr>
          </a:lstStyle>
          <a:p>
            <a:endParaRPr lang="en-US" dirty="0"/>
          </a:p>
        </p:txBody>
      </p:sp>
      <p:sp>
        <p:nvSpPr>
          <p:cNvPr id="15" name="Footer Placeholder 2">
            <a:extLst>
              <a:ext uri="{FF2B5EF4-FFF2-40B4-BE49-F238E27FC236}">
                <a16:creationId xmlns:a16="http://schemas.microsoft.com/office/drawing/2014/main" id="{B0B01A15-968E-CF4B-A08C-923F271F1E51}"/>
              </a:ext>
            </a:extLst>
          </p:cNvPr>
          <p:cNvSpPr>
            <a:spLocks noGrp="1"/>
          </p:cNvSpPr>
          <p:nvPr>
            <p:ph type="ftr" sz="quarter" idx="3"/>
          </p:nvPr>
        </p:nvSpPr>
        <p:spPr>
          <a:xfrm>
            <a:off x="4038600" y="6356350"/>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6" name="Slide Number Placeholder 3">
            <a:extLst>
              <a:ext uri="{FF2B5EF4-FFF2-40B4-BE49-F238E27FC236}">
                <a16:creationId xmlns:a16="http://schemas.microsoft.com/office/drawing/2014/main" id="{56D816E7-754C-3E4B-9223-61722AFE9E97}"/>
              </a:ext>
            </a:extLst>
          </p:cNvPr>
          <p:cNvSpPr>
            <a:spLocks noGrp="1"/>
          </p:cNvSpPr>
          <p:nvPr>
            <p:ph type="sldNum" sz="quarter" idx="4"/>
          </p:nvPr>
        </p:nvSpPr>
        <p:spPr>
          <a:xfrm>
            <a:off x="8915400" y="6356350"/>
            <a:ext cx="2743200" cy="365125"/>
          </a:xfrm>
          <a:prstGeom prst="rect">
            <a:avLst/>
          </a:prstGeom>
        </p:spPr>
        <p:txBody>
          <a:bodyPr/>
          <a:lstStyle>
            <a:lvl1pPr algn="r">
              <a:defRPr>
                <a:solidFill>
                  <a:schemeClr val="bg1">
                    <a:lumMod val="50000"/>
                  </a:schemeClr>
                </a:solidFill>
              </a:defRPr>
            </a:lvl1pPr>
          </a:lstStyle>
          <a:p>
            <a:fld id="{18772ED8-610E-4373-80B3-D4E94A1FEDFC}" type="slidenum">
              <a:rPr lang="en-US" smtClean="0"/>
              <a:t>‹#›</a:t>
            </a:fld>
            <a:endParaRPr lang="en-US"/>
          </a:p>
        </p:txBody>
      </p:sp>
      <p:sp>
        <p:nvSpPr>
          <p:cNvPr id="17" name="Rectangle 16">
            <a:extLst>
              <a:ext uri="{FF2B5EF4-FFF2-40B4-BE49-F238E27FC236}">
                <a16:creationId xmlns:a16="http://schemas.microsoft.com/office/drawing/2014/main" id="{82BB2AE8-D3CE-F340-B290-41BC26F7A3D8}"/>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40771CD-8192-8140-AB82-85E1C3AFD538}"/>
              </a:ext>
            </a:extLst>
          </p:cNvPr>
          <p:cNvSpPr/>
          <p:nvPr/>
        </p:nvSpPr>
        <p:spPr>
          <a:xfrm>
            <a:off x="0" y="1375130"/>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05615BE-76DB-BD42-9D2C-1AA1AC956707}"/>
              </a:ext>
            </a:extLst>
          </p:cNvPr>
          <p:cNvPicPr>
            <a:picLocks noChangeAspect="1"/>
          </p:cNvPicPr>
          <p:nvPr/>
        </p:nvPicPr>
        <p:blipFill rotWithShape="1">
          <a:blip r:embed="rId24"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p:spPr>
      </p:pic>
    </p:spTree>
    <p:extLst>
      <p:ext uri="{BB962C8B-B14F-4D97-AF65-F5344CB8AC3E}">
        <p14:creationId xmlns:p14="http://schemas.microsoft.com/office/powerpoint/2010/main" val="340838637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https://www.thinkautonomous.ai/blog/content/images/2023/09/Screenshot-2023-09-15-at-11.28.19.png"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https://www.thinkautonomous.ai/blog/content/images/2023/09/Screenshot-2023-09-15-at-11.29.12.pn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drive.google.com/open?id=1dn3zci_y2KcQFPPxI2JA3CuuE7lq7Xi-&amp;usp=drive_copy" TargetMode="External"/><Relationship Id="rId2" Type="http://schemas.openxmlformats.org/officeDocument/2006/relationships/hyperlink" Target="https://drive.google.com/open?id=1acFue8xT0z4uYX_KPOy6bWKsXvt2vinn&amp;usp=drive_copy" TargetMode="Externa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hyperlink" Target="https://drive.google.com/open?id=1kdkViwrUkgXlp39O-UagxL10xw4tQEOl&amp;usp=drive_cop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qrKZBh8BL_U?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B9F0-B06D-4764-93A4-1C1ED4B6CE0E}"/>
              </a:ext>
            </a:extLst>
          </p:cNvPr>
          <p:cNvSpPr>
            <a:spLocks noGrp="1"/>
          </p:cNvSpPr>
          <p:nvPr>
            <p:ph type="ctrTitle"/>
          </p:nvPr>
        </p:nvSpPr>
        <p:spPr>
          <a:xfrm>
            <a:off x="7791956" y="153748"/>
            <a:ext cx="3853543" cy="2432277"/>
          </a:xfrm>
        </p:spPr>
        <p:txBody>
          <a:bodyPr/>
          <a:lstStyle/>
          <a:p>
            <a:r>
              <a:rPr lang="en-US" sz="3600" dirty="0"/>
              <a:t>Introduction to</a:t>
            </a:r>
            <a:br>
              <a:rPr lang="en-US" sz="3600" dirty="0"/>
            </a:br>
            <a:r>
              <a:rPr lang="en-US" sz="3600" dirty="0"/>
              <a:t>Convolutional Neural Network (CNN)</a:t>
            </a:r>
          </a:p>
        </p:txBody>
      </p:sp>
      <p:sp>
        <p:nvSpPr>
          <p:cNvPr id="3" name="Subtitle 2">
            <a:extLst>
              <a:ext uri="{FF2B5EF4-FFF2-40B4-BE49-F238E27FC236}">
                <a16:creationId xmlns:a16="http://schemas.microsoft.com/office/drawing/2014/main" id="{E9FBCD2B-D11E-421B-8613-D01E77B6AEEF}"/>
              </a:ext>
            </a:extLst>
          </p:cNvPr>
          <p:cNvSpPr>
            <a:spLocks noGrp="1"/>
          </p:cNvSpPr>
          <p:nvPr>
            <p:ph type="subTitle" idx="1"/>
          </p:nvPr>
        </p:nvSpPr>
        <p:spPr>
          <a:xfrm>
            <a:off x="7872877" y="3293220"/>
            <a:ext cx="3877234" cy="1461564"/>
          </a:xfrm>
        </p:spPr>
        <p:txBody>
          <a:bodyPr>
            <a:normAutofit fontScale="92500"/>
          </a:bodyPr>
          <a:lstStyle/>
          <a:p>
            <a:endParaRPr lang="en-US" dirty="0"/>
          </a:p>
          <a:p>
            <a:r>
              <a:rPr lang="en-US" dirty="0"/>
              <a:t>Gordon Gao</a:t>
            </a:r>
          </a:p>
          <a:p>
            <a:r>
              <a:rPr lang="en-US" dirty="0"/>
              <a:t>Carey Business School Professor </a:t>
            </a:r>
          </a:p>
        </p:txBody>
      </p:sp>
    </p:spTree>
    <p:extLst>
      <p:ext uri="{BB962C8B-B14F-4D97-AF65-F5344CB8AC3E}">
        <p14:creationId xmlns:p14="http://schemas.microsoft.com/office/powerpoint/2010/main" val="2941046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7270-CFB6-4046-8E08-AC07B0803EA5}"/>
              </a:ext>
            </a:extLst>
          </p:cNvPr>
          <p:cNvSpPr>
            <a:spLocks noGrp="1"/>
          </p:cNvSpPr>
          <p:nvPr>
            <p:ph type="title"/>
          </p:nvPr>
        </p:nvSpPr>
        <p:spPr/>
        <p:txBody>
          <a:bodyPr/>
          <a:lstStyle/>
          <a:p>
            <a:r>
              <a:rPr lang="en-US" dirty="0"/>
              <a:t>Convolutional Neural Network (CNN)</a:t>
            </a:r>
          </a:p>
        </p:txBody>
      </p:sp>
      <p:sp>
        <p:nvSpPr>
          <p:cNvPr id="3" name="Content Placeholder 2">
            <a:extLst>
              <a:ext uri="{FF2B5EF4-FFF2-40B4-BE49-F238E27FC236}">
                <a16:creationId xmlns:a16="http://schemas.microsoft.com/office/drawing/2014/main" id="{B548210B-73D1-5C45-88FA-8BC3373C7E3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A73ADB0-B02C-7349-9CE3-23EDAB5EA326}"/>
              </a:ext>
            </a:extLst>
          </p:cNvPr>
          <p:cNvSpPr>
            <a:spLocks noGrp="1"/>
          </p:cNvSpPr>
          <p:nvPr>
            <p:ph type="sldNum" sz="quarter" idx="12"/>
          </p:nvPr>
        </p:nvSpPr>
        <p:spPr/>
        <p:txBody>
          <a:bodyPr/>
          <a:lstStyle/>
          <a:p>
            <a:fld id="{605CF97B-1311-3D42-8EC8-BFD91CFA157B}" type="slidenum">
              <a:rPr lang="en-US" smtClean="0"/>
              <a:t>10</a:t>
            </a:fld>
            <a:endParaRPr lang="en-US"/>
          </a:p>
        </p:txBody>
      </p:sp>
      <p:pic>
        <p:nvPicPr>
          <p:cNvPr id="2050" name="Picture 2">
            <a:extLst>
              <a:ext uri="{FF2B5EF4-FFF2-40B4-BE49-F238E27FC236}">
                <a16:creationId xmlns:a16="http://schemas.microsoft.com/office/drawing/2014/main" id="{3FCFD32E-4EB6-BD47-984B-687D41C69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326" y="1870075"/>
            <a:ext cx="7378700" cy="364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59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906EE-5132-4E39-BC41-CD0CAC6E321B}"/>
              </a:ext>
            </a:extLst>
          </p:cNvPr>
          <p:cNvSpPr>
            <a:spLocks noGrp="1"/>
          </p:cNvSpPr>
          <p:nvPr>
            <p:ph idx="1"/>
          </p:nvPr>
        </p:nvSpPr>
        <p:spPr>
          <a:xfrm>
            <a:off x="838200" y="1671978"/>
            <a:ext cx="11138647" cy="4351338"/>
          </a:xfrm>
        </p:spPr>
        <p:txBody>
          <a:bodyPr/>
          <a:lstStyle/>
          <a:p>
            <a:r>
              <a:rPr lang="en-US" b="1" dirty="0"/>
              <a:t>When processing image, the first layer of fully connected network would be very large.</a:t>
            </a:r>
          </a:p>
        </p:txBody>
      </p:sp>
      <p:sp>
        <p:nvSpPr>
          <p:cNvPr id="11" name="Title 1">
            <a:extLst>
              <a:ext uri="{FF2B5EF4-FFF2-40B4-BE49-F238E27FC236}">
                <a16:creationId xmlns:a16="http://schemas.microsoft.com/office/drawing/2014/main" id="{FA175792-B098-4013-893E-C81C011609C9}"/>
              </a:ext>
            </a:extLst>
          </p:cNvPr>
          <p:cNvSpPr txBox="1">
            <a:spLocks/>
          </p:cNvSpPr>
          <p:nvPr/>
        </p:nvSpPr>
        <p:spPr>
          <a:xfrm>
            <a:off x="838200" y="3917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Challenges with images</a:t>
            </a:r>
          </a:p>
        </p:txBody>
      </p:sp>
      <p:pic>
        <p:nvPicPr>
          <p:cNvPr id="2" name="Picture 1">
            <a:extLst>
              <a:ext uri="{FF2B5EF4-FFF2-40B4-BE49-F238E27FC236}">
                <a16:creationId xmlns:a16="http://schemas.microsoft.com/office/drawing/2014/main" id="{B41F15AC-2E1E-414E-8BFC-289F169AE026}"/>
              </a:ext>
            </a:extLst>
          </p:cNvPr>
          <p:cNvPicPr>
            <a:picLocks noChangeAspect="1"/>
          </p:cNvPicPr>
          <p:nvPr/>
        </p:nvPicPr>
        <p:blipFill>
          <a:blip r:embed="rId3"/>
          <a:stretch>
            <a:fillRect/>
          </a:stretch>
        </p:blipFill>
        <p:spPr>
          <a:xfrm>
            <a:off x="1428750" y="2419322"/>
            <a:ext cx="10115550" cy="3728725"/>
          </a:xfrm>
          <a:prstGeom prst="rect">
            <a:avLst/>
          </a:prstGeom>
        </p:spPr>
      </p:pic>
      <p:sp>
        <p:nvSpPr>
          <p:cNvPr id="4" name="Slide Number Placeholder 3">
            <a:extLst>
              <a:ext uri="{FF2B5EF4-FFF2-40B4-BE49-F238E27FC236}">
                <a16:creationId xmlns:a16="http://schemas.microsoft.com/office/drawing/2014/main" id="{C3539873-7C29-F645-A704-9B72B4E5261A}"/>
              </a:ext>
            </a:extLst>
          </p:cNvPr>
          <p:cNvSpPr>
            <a:spLocks noGrp="1"/>
          </p:cNvSpPr>
          <p:nvPr>
            <p:ph type="sldNum" sz="quarter" idx="12"/>
          </p:nvPr>
        </p:nvSpPr>
        <p:spPr/>
        <p:txBody>
          <a:bodyPr/>
          <a:lstStyle/>
          <a:p>
            <a:fld id="{605CF97B-1311-3D42-8EC8-BFD91CFA157B}" type="slidenum">
              <a:rPr lang="en-US" smtClean="0"/>
              <a:t>11</a:t>
            </a:fld>
            <a:endParaRPr lang="en-US"/>
          </a:p>
        </p:txBody>
      </p:sp>
    </p:spTree>
    <p:extLst>
      <p:ext uri="{BB962C8B-B14F-4D97-AF65-F5344CB8AC3E}">
        <p14:creationId xmlns:p14="http://schemas.microsoft.com/office/powerpoint/2010/main" val="2713454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E4386C-D053-104E-850B-C6E7DB64D904}"/>
              </a:ext>
            </a:extLst>
          </p:cNvPr>
          <p:cNvSpPr>
            <a:spLocks noGrp="1"/>
          </p:cNvSpPr>
          <p:nvPr>
            <p:ph type="sldNum" sz="quarter" idx="12"/>
          </p:nvPr>
        </p:nvSpPr>
        <p:spPr/>
        <p:txBody>
          <a:bodyPr/>
          <a:lstStyle/>
          <a:p>
            <a:fld id="{605CF97B-1311-3D42-8EC8-BFD91CFA157B}" type="slidenum">
              <a:rPr lang="en-US" smtClean="0"/>
              <a:t>12</a:t>
            </a:fld>
            <a:endParaRPr lang="en-US"/>
          </a:p>
        </p:txBody>
      </p:sp>
      <p:pic>
        <p:nvPicPr>
          <p:cNvPr id="8" name="Picture 7" descr="A picture containing outdoor, mammal, grass, domestic cat&#10;&#10;Description automatically generated">
            <a:extLst>
              <a:ext uri="{FF2B5EF4-FFF2-40B4-BE49-F238E27FC236}">
                <a16:creationId xmlns:a16="http://schemas.microsoft.com/office/drawing/2014/main" id="{DECCC26D-15A8-8443-B2F0-CFBA63486045}"/>
              </a:ext>
            </a:extLst>
          </p:cNvPr>
          <p:cNvPicPr>
            <a:picLocks noChangeAspect="1"/>
          </p:cNvPicPr>
          <p:nvPr/>
        </p:nvPicPr>
        <p:blipFill>
          <a:blip r:embed="rId2"/>
          <a:stretch>
            <a:fillRect/>
          </a:stretch>
        </p:blipFill>
        <p:spPr>
          <a:xfrm>
            <a:off x="2580032" y="1397209"/>
            <a:ext cx="4572937" cy="4779754"/>
          </a:xfrm>
          <a:prstGeom prst="rect">
            <a:avLst/>
          </a:prstGeom>
        </p:spPr>
      </p:pic>
      <p:pic>
        <p:nvPicPr>
          <p:cNvPr id="5" name="Picture 4" descr="A picture containing linedrawing&#10;&#10;Description automatically generated">
            <a:extLst>
              <a:ext uri="{FF2B5EF4-FFF2-40B4-BE49-F238E27FC236}">
                <a16:creationId xmlns:a16="http://schemas.microsoft.com/office/drawing/2014/main" id="{E7E5823D-7752-3B42-89C0-4F4F4F96C1F1}"/>
              </a:ext>
            </a:extLst>
          </p:cNvPr>
          <p:cNvPicPr>
            <a:picLocks noChangeAspect="1"/>
          </p:cNvPicPr>
          <p:nvPr/>
        </p:nvPicPr>
        <p:blipFill>
          <a:blip r:embed="rId3"/>
          <a:stretch>
            <a:fillRect/>
          </a:stretch>
        </p:blipFill>
        <p:spPr>
          <a:xfrm>
            <a:off x="2465614" y="1401972"/>
            <a:ext cx="4687354" cy="4779752"/>
          </a:xfrm>
          <a:prstGeom prst="rect">
            <a:avLst/>
          </a:prstGeom>
        </p:spPr>
      </p:pic>
      <p:sp>
        <p:nvSpPr>
          <p:cNvPr id="2" name="TextBox 1">
            <a:extLst>
              <a:ext uri="{FF2B5EF4-FFF2-40B4-BE49-F238E27FC236}">
                <a16:creationId xmlns:a16="http://schemas.microsoft.com/office/drawing/2014/main" id="{1CEFEC79-F452-FC4F-B73D-D72078CDFDEE}"/>
              </a:ext>
            </a:extLst>
          </p:cNvPr>
          <p:cNvSpPr txBox="1"/>
          <p:nvPr/>
        </p:nvSpPr>
        <p:spPr>
          <a:xfrm>
            <a:off x="2262753" y="1131376"/>
            <a:ext cx="5331416" cy="41845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48310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29B63-86F3-3E4C-8A0D-2029ABD87C21}"/>
              </a:ext>
            </a:extLst>
          </p:cNvPr>
          <p:cNvSpPr>
            <a:spLocks noGrp="1"/>
          </p:cNvSpPr>
          <p:nvPr>
            <p:ph type="title"/>
          </p:nvPr>
        </p:nvSpPr>
        <p:spPr/>
        <p:txBody>
          <a:bodyPr/>
          <a:lstStyle/>
          <a:p>
            <a:r>
              <a:rPr lang="en-US" dirty="0"/>
              <a:t>Shapes are made of edges </a:t>
            </a:r>
          </a:p>
        </p:txBody>
      </p:sp>
      <p:sp>
        <p:nvSpPr>
          <p:cNvPr id="3" name="Content Placeholder 2">
            <a:extLst>
              <a:ext uri="{FF2B5EF4-FFF2-40B4-BE49-F238E27FC236}">
                <a16:creationId xmlns:a16="http://schemas.microsoft.com/office/drawing/2014/main" id="{D6B5E4CE-B80F-2C4F-A789-B37223433EC8}"/>
              </a:ext>
            </a:extLst>
          </p:cNvPr>
          <p:cNvSpPr>
            <a:spLocks noGrp="1"/>
          </p:cNvSpPr>
          <p:nvPr>
            <p:ph idx="1"/>
          </p:nvPr>
        </p:nvSpPr>
        <p:spPr/>
        <p:txBody>
          <a:bodyPr/>
          <a:lstStyle/>
          <a:p>
            <a:r>
              <a:rPr lang="en-US" dirty="0"/>
              <a:t>How to detect edges and shapes?</a:t>
            </a:r>
          </a:p>
          <a:p>
            <a:endParaRPr lang="en-US" dirty="0"/>
          </a:p>
          <a:p>
            <a:endParaRPr lang="en-US" dirty="0"/>
          </a:p>
          <a:p>
            <a:r>
              <a:rPr lang="en-US" dirty="0"/>
              <a:t>Convolution: sliding a filter across the image to match a pattern.</a:t>
            </a:r>
          </a:p>
          <a:p>
            <a:pPr lvl="1"/>
            <a:r>
              <a:rPr lang="en-US" dirty="0"/>
              <a:t>Filter is also called a kernel</a:t>
            </a:r>
          </a:p>
          <a:p>
            <a:pPr lvl="1"/>
            <a:r>
              <a:rPr lang="en-US" dirty="0"/>
              <a:t>The filter will produce a high value when a pattern is matched</a:t>
            </a:r>
          </a:p>
          <a:p>
            <a:endParaRPr lang="en-US" dirty="0"/>
          </a:p>
          <a:p>
            <a:pPr lvl="1"/>
            <a:endParaRPr lang="en-US" dirty="0"/>
          </a:p>
        </p:txBody>
      </p:sp>
      <p:sp>
        <p:nvSpPr>
          <p:cNvPr id="4" name="Slide Number Placeholder 3">
            <a:extLst>
              <a:ext uri="{FF2B5EF4-FFF2-40B4-BE49-F238E27FC236}">
                <a16:creationId xmlns:a16="http://schemas.microsoft.com/office/drawing/2014/main" id="{DDF504EC-79F3-4B42-920F-6D27D73034E5}"/>
              </a:ext>
            </a:extLst>
          </p:cNvPr>
          <p:cNvSpPr>
            <a:spLocks noGrp="1"/>
          </p:cNvSpPr>
          <p:nvPr>
            <p:ph type="sldNum" sz="quarter" idx="12"/>
          </p:nvPr>
        </p:nvSpPr>
        <p:spPr/>
        <p:txBody>
          <a:bodyPr/>
          <a:lstStyle/>
          <a:p>
            <a:fld id="{605CF97B-1311-3D42-8EC8-BFD91CFA157B}" type="slidenum">
              <a:rPr lang="en-US" smtClean="0"/>
              <a:t>13</a:t>
            </a:fld>
            <a:endParaRPr lang="en-US"/>
          </a:p>
        </p:txBody>
      </p:sp>
    </p:spTree>
    <p:extLst>
      <p:ext uri="{BB962C8B-B14F-4D97-AF65-F5344CB8AC3E}">
        <p14:creationId xmlns:p14="http://schemas.microsoft.com/office/powerpoint/2010/main" val="2554782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E4386C-D053-104E-850B-C6E7DB64D904}"/>
              </a:ext>
            </a:extLst>
          </p:cNvPr>
          <p:cNvSpPr>
            <a:spLocks noGrp="1"/>
          </p:cNvSpPr>
          <p:nvPr>
            <p:ph type="sldNum" sz="quarter" idx="12"/>
          </p:nvPr>
        </p:nvSpPr>
        <p:spPr/>
        <p:txBody>
          <a:bodyPr/>
          <a:lstStyle/>
          <a:p>
            <a:fld id="{605CF97B-1311-3D42-8EC8-BFD91CFA157B}" type="slidenum">
              <a:rPr lang="en-US" smtClean="0"/>
              <a:t>14</a:t>
            </a:fld>
            <a:endParaRPr lang="en-US"/>
          </a:p>
        </p:txBody>
      </p:sp>
      <p:pic>
        <p:nvPicPr>
          <p:cNvPr id="8" name="Picture 7" descr="A picture containing outdoor, mammal, grass, domestic cat&#10;&#10;Description automatically generated">
            <a:extLst>
              <a:ext uri="{FF2B5EF4-FFF2-40B4-BE49-F238E27FC236}">
                <a16:creationId xmlns:a16="http://schemas.microsoft.com/office/drawing/2014/main" id="{DECCC26D-15A8-8443-B2F0-CFBA63486045}"/>
              </a:ext>
            </a:extLst>
          </p:cNvPr>
          <p:cNvPicPr>
            <a:picLocks noChangeAspect="1"/>
          </p:cNvPicPr>
          <p:nvPr/>
        </p:nvPicPr>
        <p:blipFill>
          <a:blip r:embed="rId3"/>
          <a:stretch>
            <a:fillRect/>
          </a:stretch>
        </p:blipFill>
        <p:spPr>
          <a:xfrm>
            <a:off x="2580032" y="1397209"/>
            <a:ext cx="4572937" cy="4779754"/>
          </a:xfrm>
          <a:prstGeom prst="rect">
            <a:avLst/>
          </a:prstGeom>
        </p:spPr>
      </p:pic>
      <p:pic>
        <p:nvPicPr>
          <p:cNvPr id="6" name="Picture 5" descr="A picture containing linedrawing&#10;&#10;Description automatically generated">
            <a:extLst>
              <a:ext uri="{FF2B5EF4-FFF2-40B4-BE49-F238E27FC236}">
                <a16:creationId xmlns:a16="http://schemas.microsoft.com/office/drawing/2014/main" id="{35660C70-98E9-BD49-BFA4-1F5DC84825AA}"/>
              </a:ext>
            </a:extLst>
          </p:cNvPr>
          <p:cNvPicPr>
            <a:picLocks noChangeAspect="1"/>
          </p:cNvPicPr>
          <p:nvPr/>
        </p:nvPicPr>
        <p:blipFill>
          <a:blip r:embed="rId4"/>
          <a:stretch>
            <a:fillRect/>
          </a:stretch>
        </p:blipFill>
        <p:spPr>
          <a:xfrm>
            <a:off x="2580032" y="1401972"/>
            <a:ext cx="4572936" cy="4779752"/>
          </a:xfrm>
          <a:prstGeom prst="rect">
            <a:avLst/>
          </a:prstGeom>
          <a:ln w="15875">
            <a:solidFill>
              <a:schemeClr val="accent1"/>
            </a:solidFill>
          </a:ln>
        </p:spPr>
      </p:pic>
      <p:sp>
        <p:nvSpPr>
          <p:cNvPr id="9" name="TextBox 8">
            <a:extLst>
              <a:ext uri="{FF2B5EF4-FFF2-40B4-BE49-F238E27FC236}">
                <a16:creationId xmlns:a16="http://schemas.microsoft.com/office/drawing/2014/main" id="{4AE96CAC-CC1A-DE42-AAE7-88738E91AAA7}"/>
              </a:ext>
            </a:extLst>
          </p:cNvPr>
          <p:cNvSpPr txBox="1"/>
          <p:nvPr/>
        </p:nvSpPr>
        <p:spPr>
          <a:xfrm>
            <a:off x="2358351" y="189519"/>
            <a:ext cx="4850035" cy="1117600"/>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3CB6D5DA-A375-414F-BAB5-50F4E89C9D04}"/>
              </a:ext>
            </a:extLst>
          </p:cNvPr>
          <p:cNvSpPr>
            <a:spLocks noGrp="1"/>
          </p:cNvSpPr>
          <p:nvPr>
            <p:ph type="title"/>
          </p:nvPr>
        </p:nvSpPr>
        <p:spPr/>
        <p:txBody>
          <a:bodyPr/>
          <a:lstStyle/>
          <a:p>
            <a:r>
              <a:rPr lang="en-US" b="1" dirty="0"/>
              <a:t>Filtering</a:t>
            </a:r>
          </a:p>
        </p:txBody>
      </p:sp>
      <p:grpSp>
        <p:nvGrpSpPr>
          <p:cNvPr id="10" name="Group 9">
            <a:extLst>
              <a:ext uri="{FF2B5EF4-FFF2-40B4-BE49-F238E27FC236}">
                <a16:creationId xmlns:a16="http://schemas.microsoft.com/office/drawing/2014/main" id="{33080CC4-28B1-444B-BE3F-25EE15033AC4}"/>
              </a:ext>
            </a:extLst>
          </p:cNvPr>
          <p:cNvGrpSpPr/>
          <p:nvPr/>
        </p:nvGrpSpPr>
        <p:grpSpPr>
          <a:xfrm>
            <a:off x="3601008" y="1238181"/>
            <a:ext cx="927101" cy="780394"/>
            <a:chOff x="8871508" y="2882901"/>
            <a:chExt cx="927101" cy="780394"/>
          </a:xfrm>
        </p:grpSpPr>
        <p:pic>
          <p:nvPicPr>
            <p:cNvPr id="5" name="Picture 4">
              <a:extLst>
                <a:ext uri="{FF2B5EF4-FFF2-40B4-BE49-F238E27FC236}">
                  <a16:creationId xmlns:a16="http://schemas.microsoft.com/office/drawing/2014/main" id="{0F911E28-B7D5-BD43-88D5-9701C1BDDB65}"/>
                </a:ext>
              </a:extLst>
            </p:cNvPr>
            <p:cNvPicPr>
              <a:picLocks noChangeAspect="1"/>
            </p:cNvPicPr>
            <p:nvPr/>
          </p:nvPicPr>
          <p:blipFill>
            <a:blip r:embed="rId5"/>
            <a:stretch>
              <a:fillRect/>
            </a:stretch>
          </p:blipFill>
          <p:spPr>
            <a:xfrm>
              <a:off x="8871509" y="2921001"/>
              <a:ext cx="927100" cy="736600"/>
            </a:xfrm>
            <a:prstGeom prst="rect">
              <a:avLst/>
            </a:prstGeom>
            <a:pattFill prst="pct5">
              <a:fgClr>
                <a:schemeClr val="accent3"/>
              </a:fgClr>
              <a:bgClr>
                <a:schemeClr val="bg1"/>
              </a:bgClr>
            </a:patt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7" name="TextBox 6">
              <a:extLst>
                <a:ext uri="{FF2B5EF4-FFF2-40B4-BE49-F238E27FC236}">
                  <a16:creationId xmlns:a16="http://schemas.microsoft.com/office/drawing/2014/main" id="{95248BCF-1EC2-5D45-9D9B-0BA6D33EA203}"/>
                </a:ext>
              </a:extLst>
            </p:cNvPr>
            <p:cNvSpPr txBox="1"/>
            <p:nvPr/>
          </p:nvSpPr>
          <p:spPr>
            <a:xfrm>
              <a:off x="8871508" y="2882901"/>
              <a:ext cx="927100" cy="780394"/>
            </a:xfrm>
            <a:prstGeom prst="rect">
              <a:avLst/>
            </a:prstGeom>
            <a:solidFill>
              <a:schemeClr val="accent1">
                <a:alpha val="36000"/>
              </a:schemeClr>
            </a:solidFill>
          </p:spPr>
          <p:txBody>
            <a:bodyPr wrap="square" rtlCol="0">
              <a:spAutoFit/>
            </a:bodyPr>
            <a:lstStyle/>
            <a:p>
              <a:endParaRPr lang="en-US" dirty="0"/>
            </a:p>
          </p:txBody>
        </p:sp>
      </p:grpSp>
    </p:spTree>
    <p:extLst>
      <p:ext uri="{BB962C8B-B14F-4D97-AF65-F5344CB8AC3E}">
        <p14:creationId xmlns:p14="http://schemas.microsoft.com/office/powerpoint/2010/main" val="8352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8645 -0.00787 L 0.22683 -0.00301 " pathEditMode="relative" rAng="0" ptsTypes="AA">
                                      <p:cBhvr>
                                        <p:cTn id="6" dur="5000" fill="hold"/>
                                        <p:tgtEl>
                                          <p:spTgt spid="10"/>
                                        </p:tgtEl>
                                        <p:attrNameLst>
                                          <p:attrName>ppt_x</p:attrName>
                                          <p:attrName>ppt_y</p:attrName>
                                        </p:attrNameLst>
                                      </p:cBhvr>
                                      <p:rCtr x="15664"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4" name="內容版面配置區 3"/>
          <p:cNvGraphicFramePr>
            <a:graphicFrameLocks noGrp="1"/>
          </p:cNvGraphicFramePr>
          <p:nvPr>
            <p:ph idx="1"/>
          </p:nvPr>
        </p:nvGraphicFramePr>
        <p:xfrm>
          <a:off x="2509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45720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45720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45720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45720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45720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45720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2772584" y="5388971"/>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7087892" y="47840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45720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45720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45720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710047" y="933373"/>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2509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7929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8771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6246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7087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7929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8771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6246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7087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7929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8771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6256036" y="5259802"/>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7087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7929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8771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3008714"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3454824" y="2402206"/>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3956953" y="2405350"/>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2509111" y="281023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2691365" y="1732535"/>
            <a:ext cx="184731" cy="461665"/>
          </a:xfrm>
          <a:prstGeom prst="rect">
            <a:avLst/>
          </a:prstGeom>
        </p:spPr>
        <p:txBody>
          <a:bodyPr wrap="none">
            <a:spAutoFit/>
          </a:bodyPr>
          <a:lstStyle/>
          <a:p>
            <a:endParaRPr lang="zh-TW" altLang="en-US" sz="2400" dirty="0"/>
          </a:p>
        </p:txBody>
      </p:sp>
      <p:sp>
        <p:nvSpPr>
          <p:cNvPr id="32" name="矩形 31"/>
          <p:cNvSpPr/>
          <p:nvPr/>
        </p:nvSpPr>
        <p:spPr>
          <a:xfrm>
            <a:off x="3956953" y="3767518"/>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087891" y="478406"/>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644536" y="936721"/>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8169025" y="1405709"/>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a:off x="7087891" y="478405"/>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237060" y="2785872"/>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6256036" y="5262586"/>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接點 40"/>
          <p:cNvCxnSpPr/>
          <p:nvPr/>
        </p:nvCxnSpPr>
        <p:spPr>
          <a:xfrm>
            <a:off x="2453398" y="2425786"/>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2404631" y="3761564"/>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0264F2F2-428D-5040-8EE5-C4E1FDB1D191}"/>
              </a:ext>
            </a:extLst>
          </p:cNvPr>
          <p:cNvSpPr>
            <a:spLocks noGrp="1"/>
          </p:cNvSpPr>
          <p:nvPr>
            <p:ph type="sldNum" sz="quarter" idx="12"/>
          </p:nvPr>
        </p:nvSpPr>
        <p:spPr/>
        <p:txBody>
          <a:bodyPr/>
          <a:lstStyle/>
          <a:p>
            <a:fld id="{605CF97B-1311-3D42-8EC8-BFD91CFA157B}" type="slidenum">
              <a:rPr lang="en-US" smtClean="0"/>
              <a:t>15</a:t>
            </a:fld>
            <a:endParaRPr lang="en-US"/>
          </a:p>
        </p:txBody>
      </p:sp>
      <p:sp>
        <p:nvSpPr>
          <p:cNvPr id="11" name="TextBox 10">
            <a:extLst>
              <a:ext uri="{FF2B5EF4-FFF2-40B4-BE49-F238E27FC236}">
                <a16:creationId xmlns:a16="http://schemas.microsoft.com/office/drawing/2014/main" id="{F07E1601-4842-7744-AC30-47C87AA2ACC9}"/>
              </a:ext>
            </a:extLst>
          </p:cNvPr>
          <p:cNvSpPr txBox="1"/>
          <p:nvPr/>
        </p:nvSpPr>
        <p:spPr>
          <a:xfrm>
            <a:off x="8169024" y="6356350"/>
            <a:ext cx="1989145" cy="646331"/>
          </a:xfrm>
          <a:prstGeom prst="rect">
            <a:avLst/>
          </a:prstGeom>
          <a:noFill/>
        </p:spPr>
        <p:txBody>
          <a:bodyPr wrap="square" rtlCol="0">
            <a:spAutoFit/>
          </a:bodyPr>
          <a:lstStyle/>
          <a:p>
            <a:r>
              <a:rPr lang="en-US" dirty="0"/>
              <a:t>Credit: Hung-</a:t>
            </a:r>
            <a:r>
              <a:rPr lang="en-US" dirty="0" err="1"/>
              <a:t>yi</a:t>
            </a:r>
            <a:r>
              <a:rPr lang="en-US" dirty="0"/>
              <a:t> Lee</a:t>
            </a:r>
          </a:p>
          <a:p>
            <a:endParaRPr lang="en-US" dirty="0"/>
          </a:p>
        </p:txBody>
      </p:sp>
    </p:spTree>
    <p:extLst>
      <p:ext uri="{BB962C8B-B14F-4D97-AF65-F5344CB8AC3E}">
        <p14:creationId xmlns:p14="http://schemas.microsoft.com/office/powerpoint/2010/main" val="36472785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3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8" grpId="0" animBg="1"/>
      <p:bldP spid="36" grpId="0" animBg="1"/>
      <p:bldP spid="37" grpId="0" animBg="1"/>
      <p:bldP spid="38"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Max Pooling</a:t>
            </a:r>
            <a:endParaRPr lang="zh-TW" altLang="en-US" dirty="0"/>
          </a:p>
        </p:txBody>
      </p:sp>
      <p:sp>
        <p:nvSpPr>
          <p:cNvPr id="12" name="橢圓 11"/>
          <p:cNvSpPr/>
          <p:nvPr/>
        </p:nvSpPr>
        <p:spPr>
          <a:xfrm>
            <a:off x="2419269" y="218167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3261098" y="218167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4102927" y="218167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4944756" y="218167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2419269" y="298177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3261098" y="298177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4102927" y="298177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4944756" y="298177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2419269" y="383954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3261098" y="383954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4102927" y="383954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4944756" y="383954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2419269" y="463964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3261098" y="463964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4102927" y="463964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4944756" y="463964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3" name="矩形 2"/>
          <p:cNvSpPr/>
          <p:nvPr/>
        </p:nvSpPr>
        <p:spPr>
          <a:xfrm>
            <a:off x="2419269" y="2181675"/>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4102926" y="2181675"/>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2419269" y="3837238"/>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4102926" y="3837238"/>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Slide Number Placeholder 3">
            <a:extLst>
              <a:ext uri="{FF2B5EF4-FFF2-40B4-BE49-F238E27FC236}">
                <a16:creationId xmlns:a16="http://schemas.microsoft.com/office/drawing/2014/main" id="{9164EBA1-8FE9-E848-8292-DDFAE9B71BBD}"/>
              </a:ext>
            </a:extLst>
          </p:cNvPr>
          <p:cNvSpPr>
            <a:spLocks noGrp="1"/>
          </p:cNvSpPr>
          <p:nvPr>
            <p:ph type="sldNum" sz="quarter" idx="12"/>
          </p:nvPr>
        </p:nvSpPr>
        <p:spPr/>
        <p:txBody>
          <a:bodyPr/>
          <a:lstStyle/>
          <a:p>
            <a:fld id="{605CF97B-1311-3D42-8EC8-BFD91CFA157B}" type="slidenum">
              <a:rPr lang="en-US" smtClean="0"/>
              <a:t>16</a:t>
            </a:fld>
            <a:endParaRPr lang="en-US"/>
          </a:p>
        </p:txBody>
      </p:sp>
    </p:spTree>
    <p:extLst>
      <p:ext uri="{BB962C8B-B14F-4D97-AF65-F5344CB8AC3E}">
        <p14:creationId xmlns:p14="http://schemas.microsoft.com/office/powerpoint/2010/main" val="3429843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7"/>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4" grpId="0" animBg="1"/>
      <p:bldP spid="25" grpId="0" animBg="1"/>
      <p:bldP spid="25" grpId="1" animBg="1"/>
      <p:bldP spid="26" grpId="0" animBg="1"/>
      <p:bldP spid="26" grpId="1" animBg="1"/>
      <p:bldP spid="27" grpId="0" animBg="1"/>
      <p:bldP spid="27" grpId="1" animBg="1"/>
      <p:bldP spid="3" grpId="0" animBg="1"/>
      <p:bldP spid="68" grpId="0" animBg="1"/>
      <p:bldP spid="69" grpId="0" animBg="1"/>
      <p:bldP spid="7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AB8C7-FE4B-CF41-94C4-C14490365DA9}"/>
              </a:ext>
            </a:extLst>
          </p:cNvPr>
          <p:cNvSpPr>
            <a:spLocks noGrp="1"/>
          </p:cNvSpPr>
          <p:nvPr>
            <p:ph type="title"/>
          </p:nvPr>
        </p:nvSpPr>
        <p:spPr/>
        <p:txBody>
          <a:bodyPr/>
          <a:lstStyle/>
          <a:p>
            <a:r>
              <a:rPr lang="en-US" dirty="0"/>
              <a:t>Convolution + Max Pooling</a:t>
            </a:r>
          </a:p>
        </p:txBody>
      </p:sp>
      <p:sp>
        <p:nvSpPr>
          <p:cNvPr id="3" name="Content Placeholder 2">
            <a:extLst>
              <a:ext uri="{FF2B5EF4-FFF2-40B4-BE49-F238E27FC236}">
                <a16:creationId xmlns:a16="http://schemas.microsoft.com/office/drawing/2014/main" id="{F54DB559-7F52-7B47-8B9A-CAF9EE620360}"/>
              </a:ext>
            </a:extLst>
          </p:cNvPr>
          <p:cNvSpPr>
            <a:spLocks noGrp="1"/>
          </p:cNvSpPr>
          <p:nvPr>
            <p:ph idx="1"/>
          </p:nvPr>
        </p:nvSpPr>
        <p:spPr/>
        <p:txBody>
          <a:bodyPr/>
          <a:lstStyle/>
          <a:p>
            <a:r>
              <a:rPr lang="en-US" dirty="0"/>
              <a:t>Patterns in images are called features</a:t>
            </a:r>
          </a:p>
          <a:p>
            <a:pPr lvl="1"/>
            <a:r>
              <a:rPr lang="en-US" dirty="0"/>
              <a:t>Features that help us identify a cat.</a:t>
            </a:r>
          </a:p>
          <a:p>
            <a:r>
              <a:rPr lang="en-US" dirty="0"/>
              <a:t>Filter </a:t>
            </a:r>
            <a:r>
              <a:rPr lang="en-US" dirty="0">
                <a:sym typeface="Wingdings" pitchFamily="2" charset="2"/>
              </a:rPr>
              <a:t> </a:t>
            </a:r>
            <a:r>
              <a:rPr lang="en-US" dirty="0"/>
              <a:t>                      feature map</a:t>
            </a:r>
          </a:p>
          <a:p>
            <a:r>
              <a:rPr lang="en-US" dirty="0"/>
              <a:t>On the feature map, big value means a feature is matched, or detected</a:t>
            </a:r>
          </a:p>
          <a:p>
            <a:r>
              <a:rPr lang="en-US" dirty="0"/>
              <a:t>We will collect the high values on the feature map, and ignore the low values. This is called max pooling.</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327D8E4-842C-4445-BA55-590DEEBD874D}"/>
              </a:ext>
            </a:extLst>
          </p:cNvPr>
          <p:cNvSpPr>
            <a:spLocks noGrp="1"/>
          </p:cNvSpPr>
          <p:nvPr>
            <p:ph type="sldNum" sz="quarter" idx="12"/>
          </p:nvPr>
        </p:nvSpPr>
        <p:spPr/>
        <p:txBody>
          <a:bodyPr/>
          <a:lstStyle/>
          <a:p>
            <a:fld id="{605CF97B-1311-3D42-8EC8-BFD91CFA157B}" type="slidenum">
              <a:rPr lang="en-US" smtClean="0"/>
              <a:t>17</a:t>
            </a:fld>
            <a:endParaRPr lang="en-US"/>
          </a:p>
        </p:txBody>
      </p:sp>
      <p:sp>
        <p:nvSpPr>
          <p:cNvPr id="5" name="Right Arrow 4">
            <a:extLst>
              <a:ext uri="{FF2B5EF4-FFF2-40B4-BE49-F238E27FC236}">
                <a16:creationId xmlns:a16="http://schemas.microsoft.com/office/drawing/2014/main" id="{8E552F40-72F1-9941-865B-4A5D7E1AC2E5}"/>
              </a:ext>
            </a:extLst>
          </p:cNvPr>
          <p:cNvSpPr/>
          <p:nvPr/>
        </p:nvSpPr>
        <p:spPr>
          <a:xfrm>
            <a:off x="1853173" y="2650751"/>
            <a:ext cx="1585732" cy="610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spTree>
    <p:extLst>
      <p:ext uri="{BB962C8B-B14F-4D97-AF65-F5344CB8AC3E}">
        <p14:creationId xmlns:p14="http://schemas.microsoft.com/office/powerpoint/2010/main" val="79065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89FC-23E0-4C87-A066-B5CE51ECE55F}"/>
              </a:ext>
            </a:extLst>
          </p:cNvPr>
          <p:cNvSpPr>
            <a:spLocks noGrp="1"/>
          </p:cNvSpPr>
          <p:nvPr>
            <p:ph type="title"/>
          </p:nvPr>
        </p:nvSpPr>
        <p:spPr/>
        <p:txBody>
          <a:bodyPr/>
          <a:lstStyle/>
          <a:p>
            <a:r>
              <a:rPr lang="en-US" dirty="0"/>
              <a:t>Why multiple convolutional layers</a:t>
            </a:r>
          </a:p>
        </p:txBody>
      </p:sp>
      <p:pic>
        <p:nvPicPr>
          <p:cNvPr id="4" name="Picture 4" descr="Image result for deep neural network">
            <a:extLst>
              <a:ext uri="{FF2B5EF4-FFF2-40B4-BE49-F238E27FC236}">
                <a16:creationId xmlns:a16="http://schemas.microsoft.com/office/drawing/2014/main" id="{531714DF-72C2-47D4-AE48-BC2D865B7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832" y="1779870"/>
            <a:ext cx="5800864" cy="442838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a:extLst>
              <a:ext uri="{FF2B5EF4-FFF2-40B4-BE49-F238E27FC236}">
                <a16:creationId xmlns:a16="http://schemas.microsoft.com/office/drawing/2014/main" id="{D66692F1-0145-6D4A-BB1A-2449C8B46451}"/>
              </a:ext>
            </a:extLst>
          </p:cNvPr>
          <p:cNvSpPr>
            <a:spLocks noGrp="1"/>
          </p:cNvSpPr>
          <p:nvPr>
            <p:ph type="sldNum" sz="quarter" idx="12"/>
          </p:nvPr>
        </p:nvSpPr>
        <p:spPr/>
        <p:txBody>
          <a:bodyPr/>
          <a:lstStyle/>
          <a:p>
            <a:fld id="{605CF97B-1311-3D42-8EC8-BFD91CFA157B}" type="slidenum">
              <a:rPr lang="en-US" smtClean="0"/>
              <a:t>18</a:t>
            </a:fld>
            <a:endParaRPr lang="en-US"/>
          </a:p>
        </p:txBody>
      </p:sp>
    </p:spTree>
    <p:extLst>
      <p:ext uri="{BB962C8B-B14F-4D97-AF65-F5344CB8AC3E}">
        <p14:creationId xmlns:p14="http://schemas.microsoft.com/office/powerpoint/2010/main" val="1354444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9762F-B54C-A545-9EAD-F294C1340141}"/>
              </a:ext>
            </a:extLst>
          </p:cNvPr>
          <p:cNvSpPr>
            <a:spLocks noGrp="1"/>
          </p:cNvSpPr>
          <p:nvPr>
            <p:ph type="sldNum" sz="quarter" idx="12"/>
          </p:nvPr>
        </p:nvSpPr>
        <p:spPr/>
        <p:txBody>
          <a:bodyPr/>
          <a:lstStyle/>
          <a:p>
            <a:fld id="{605CF97B-1311-3D42-8EC8-BFD91CFA157B}" type="slidenum">
              <a:rPr lang="en-US" smtClean="0"/>
              <a:t>19</a:t>
            </a:fld>
            <a:endParaRPr lang="en-US"/>
          </a:p>
        </p:txBody>
      </p:sp>
      <p:pic>
        <p:nvPicPr>
          <p:cNvPr id="5" name="Picture 4">
            <a:extLst>
              <a:ext uri="{FF2B5EF4-FFF2-40B4-BE49-F238E27FC236}">
                <a16:creationId xmlns:a16="http://schemas.microsoft.com/office/drawing/2014/main" id="{E571588D-D025-374B-856E-32EB72896A5B}"/>
              </a:ext>
            </a:extLst>
          </p:cNvPr>
          <p:cNvPicPr>
            <a:picLocks noChangeAspect="1"/>
          </p:cNvPicPr>
          <p:nvPr/>
        </p:nvPicPr>
        <p:blipFill>
          <a:blip r:embed="rId3"/>
          <a:stretch>
            <a:fillRect/>
          </a:stretch>
        </p:blipFill>
        <p:spPr>
          <a:xfrm>
            <a:off x="1510881" y="732296"/>
            <a:ext cx="7272172" cy="5438524"/>
          </a:xfrm>
          <a:prstGeom prst="rect">
            <a:avLst/>
          </a:prstGeom>
        </p:spPr>
      </p:pic>
    </p:spTree>
    <p:extLst>
      <p:ext uri="{BB962C8B-B14F-4D97-AF65-F5344CB8AC3E}">
        <p14:creationId xmlns:p14="http://schemas.microsoft.com/office/powerpoint/2010/main" val="878235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1B5388-05DB-0644-A032-68695A7B498B}"/>
              </a:ext>
            </a:extLst>
          </p:cNvPr>
          <p:cNvSpPr>
            <a:spLocks noGrp="1"/>
          </p:cNvSpPr>
          <p:nvPr>
            <p:ph type="sldNum" sz="quarter" idx="12"/>
          </p:nvPr>
        </p:nvSpPr>
        <p:spPr/>
        <p:txBody>
          <a:bodyPr/>
          <a:lstStyle/>
          <a:p>
            <a:fld id="{605CF97B-1311-3D42-8EC8-BFD91CFA157B}" type="slidenum">
              <a:rPr lang="en-US" smtClean="0"/>
              <a:t>2</a:t>
            </a:fld>
            <a:endParaRPr lang="en-US"/>
          </a:p>
        </p:txBody>
      </p:sp>
      <p:pic>
        <p:nvPicPr>
          <p:cNvPr id="1026" name="Picture 2">
            <a:extLst>
              <a:ext uri="{FF2B5EF4-FFF2-40B4-BE49-F238E27FC236}">
                <a16:creationId xmlns:a16="http://schemas.microsoft.com/office/drawing/2014/main" id="{96E2C42E-6239-874C-B49A-3F770ED25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253" y="793440"/>
            <a:ext cx="8082761" cy="538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856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7ADE-2AAC-CFF8-5076-6BDA46FBF077}"/>
              </a:ext>
            </a:extLst>
          </p:cNvPr>
          <p:cNvSpPr>
            <a:spLocks noGrp="1"/>
          </p:cNvSpPr>
          <p:nvPr>
            <p:ph type="title"/>
          </p:nvPr>
        </p:nvSpPr>
        <p:spPr/>
        <p:txBody>
          <a:bodyPr/>
          <a:lstStyle/>
          <a:p>
            <a:r>
              <a:rPr lang="en-US" dirty="0"/>
              <a:t>Panda into Gibbon</a:t>
            </a:r>
          </a:p>
        </p:txBody>
      </p:sp>
      <p:sp>
        <p:nvSpPr>
          <p:cNvPr id="4" name="Slide Number Placeholder 3">
            <a:extLst>
              <a:ext uri="{FF2B5EF4-FFF2-40B4-BE49-F238E27FC236}">
                <a16:creationId xmlns:a16="http://schemas.microsoft.com/office/drawing/2014/main" id="{98F7A613-80CD-EB08-08CD-64412A6750C6}"/>
              </a:ext>
            </a:extLst>
          </p:cNvPr>
          <p:cNvSpPr>
            <a:spLocks noGrp="1"/>
          </p:cNvSpPr>
          <p:nvPr>
            <p:ph type="sldNum" sz="quarter" idx="12"/>
          </p:nvPr>
        </p:nvSpPr>
        <p:spPr/>
        <p:txBody>
          <a:bodyPr/>
          <a:lstStyle/>
          <a:p>
            <a:fld id="{605CF97B-1311-3D42-8EC8-BFD91CFA157B}" type="slidenum">
              <a:rPr lang="en-US" smtClean="0"/>
              <a:t>20</a:t>
            </a:fld>
            <a:endParaRPr lang="en-US"/>
          </a:p>
        </p:txBody>
      </p:sp>
      <p:sp>
        <p:nvSpPr>
          <p:cNvPr id="6" name="TextBox 5">
            <a:extLst>
              <a:ext uri="{FF2B5EF4-FFF2-40B4-BE49-F238E27FC236}">
                <a16:creationId xmlns:a16="http://schemas.microsoft.com/office/drawing/2014/main" id="{8A830AF9-B680-313C-DAC9-74FDD8E7077A}"/>
              </a:ext>
            </a:extLst>
          </p:cNvPr>
          <p:cNvSpPr txBox="1"/>
          <p:nvPr/>
        </p:nvSpPr>
        <p:spPr>
          <a:xfrm>
            <a:off x="5592174" y="5757605"/>
            <a:ext cx="6228522" cy="584775"/>
          </a:xfrm>
          <a:prstGeom prst="rect">
            <a:avLst/>
          </a:prstGeom>
          <a:noFill/>
        </p:spPr>
        <p:txBody>
          <a:bodyPr wrap="square" rtlCol="0">
            <a:spAutoFit/>
          </a:bodyPr>
          <a:lstStyle/>
          <a:p>
            <a:r>
              <a:rPr lang="en-US" dirty="0"/>
              <a:t>Source: </a:t>
            </a:r>
            <a:r>
              <a:rPr lang="en-US" sz="1400" dirty="0"/>
              <a:t>https://</a:t>
            </a:r>
            <a:r>
              <a:rPr lang="en-US" sz="1400" dirty="0" err="1"/>
              <a:t>www.technologyreview.com</a:t>
            </a:r>
            <a:r>
              <a:rPr lang="en-US" sz="1400" dirty="0"/>
              <a:t>/2019/05/19/135299/how-we-might-protect-ourselves-from-malicious-ai/</a:t>
            </a:r>
            <a:endParaRPr lang="en-US" dirty="0"/>
          </a:p>
        </p:txBody>
      </p:sp>
      <p:pic>
        <p:nvPicPr>
          <p:cNvPr id="4098" name="Picture 2" descr="A diagram of a panda image labeled ">
            <a:extLst>
              <a:ext uri="{FF2B5EF4-FFF2-40B4-BE49-F238E27FC236}">
                <a16:creationId xmlns:a16="http://schemas.microsoft.com/office/drawing/2014/main" id="{7D8C3750-84B5-C4D3-BFA2-C587DEA9F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492" y="2113169"/>
            <a:ext cx="8822082" cy="3341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82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D65F-33F8-E02F-02D7-9E199DB474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BEC971-E031-5521-D9AB-2DF56FB2644A}"/>
              </a:ext>
            </a:extLst>
          </p:cNvPr>
          <p:cNvSpPr>
            <a:spLocks noGrp="1"/>
          </p:cNvSpPr>
          <p:nvPr>
            <p:ph idx="1"/>
          </p:nvPr>
        </p:nvSpPr>
        <p:spPr/>
        <p:txBody>
          <a:bodyPr/>
          <a:lstStyle/>
          <a:p>
            <a:endParaRPr lang="en-US" dirty="0"/>
          </a:p>
        </p:txBody>
      </p:sp>
      <p:pic>
        <p:nvPicPr>
          <p:cNvPr id="1026" name="Picture 2" descr="A composite of two photos of Elon Musk speaking onstage during an event in 2023 and Yann LeCun speaking during a conference in 2024.">
            <a:extLst>
              <a:ext uri="{FF2B5EF4-FFF2-40B4-BE49-F238E27FC236}">
                <a16:creationId xmlns:a16="http://schemas.microsoft.com/office/drawing/2014/main" id="{98DB5ECA-1FE5-016F-C1BB-CD2972715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273" y="0"/>
            <a:ext cx="9740900" cy="5473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8623F8-29BD-C8B5-DF2C-68AA33880435}"/>
              </a:ext>
            </a:extLst>
          </p:cNvPr>
          <p:cNvPicPr>
            <a:picLocks noChangeAspect="1"/>
          </p:cNvPicPr>
          <p:nvPr/>
        </p:nvPicPr>
        <p:blipFill>
          <a:blip r:embed="rId3"/>
          <a:stretch>
            <a:fillRect/>
          </a:stretch>
        </p:blipFill>
        <p:spPr>
          <a:xfrm>
            <a:off x="3204754" y="5369232"/>
            <a:ext cx="4504671" cy="1410612"/>
          </a:xfrm>
          <a:prstGeom prst="rect">
            <a:avLst/>
          </a:prstGeom>
        </p:spPr>
      </p:pic>
    </p:spTree>
    <p:extLst>
      <p:ext uri="{BB962C8B-B14F-4D97-AF65-F5344CB8AC3E}">
        <p14:creationId xmlns:p14="http://schemas.microsoft.com/office/powerpoint/2010/main" val="3379223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1661A5-C394-8071-F177-3EC6CB57AA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25F5F3E-CFD3-1A07-D4BC-6D533F5B421B}"/>
              </a:ext>
            </a:extLst>
          </p:cNvPr>
          <p:cNvPicPr>
            <a:picLocks noChangeAspect="1"/>
          </p:cNvPicPr>
          <p:nvPr/>
        </p:nvPicPr>
        <p:blipFill>
          <a:blip r:embed="rId2"/>
          <a:stretch>
            <a:fillRect/>
          </a:stretch>
        </p:blipFill>
        <p:spPr>
          <a:xfrm>
            <a:off x="377725" y="0"/>
            <a:ext cx="5718275" cy="6858000"/>
          </a:xfrm>
          <a:prstGeom prst="rect">
            <a:avLst/>
          </a:prstGeom>
        </p:spPr>
      </p:pic>
      <p:pic>
        <p:nvPicPr>
          <p:cNvPr id="5" name="Picture 4">
            <a:extLst>
              <a:ext uri="{FF2B5EF4-FFF2-40B4-BE49-F238E27FC236}">
                <a16:creationId xmlns:a16="http://schemas.microsoft.com/office/drawing/2014/main" id="{5A56C655-8018-A162-3D63-F4E60A0D510B}"/>
              </a:ext>
            </a:extLst>
          </p:cNvPr>
          <p:cNvPicPr>
            <a:picLocks noChangeAspect="1"/>
          </p:cNvPicPr>
          <p:nvPr/>
        </p:nvPicPr>
        <p:blipFill>
          <a:blip r:embed="rId3"/>
          <a:stretch>
            <a:fillRect/>
          </a:stretch>
        </p:blipFill>
        <p:spPr>
          <a:xfrm>
            <a:off x="6096000" y="0"/>
            <a:ext cx="6043674" cy="6858000"/>
          </a:xfrm>
          <a:prstGeom prst="rect">
            <a:avLst/>
          </a:prstGeom>
        </p:spPr>
      </p:pic>
      <p:sp>
        <p:nvSpPr>
          <p:cNvPr id="7" name="Title 6">
            <a:extLst>
              <a:ext uri="{FF2B5EF4-FFF2-40B4-BE49-F238E27FC236}">
                <a16:creationId xmlns:a16="http://schemas.microsoft.com/office/drawing/2014/main" id="{D09E53D0-3FB1-360D-3416-4334CE87362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226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939B-F666-1B5F-BB6F-10EE168643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00361F-61C1-55FB-65E5-09D1755B6BD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551CD8-E3F4-ECB2-79DC-9A0D854FAEED}"/>
              </a:ext>
            </a:extLst>
          </p:cNvPr>
          <p:cNvPicPr>
            <a:picLocks noChangeAspect="1"/>
          </p:cNvPicPr>
          <p:nvPr/>
        </p:nvPicPr>
        <p:blipFill>
          <a:blip r:embed="rId2"/>
          <a:stretch>
            <a:fillRect/>
          </a:stretch>
        </p:blipFill>
        <p:spPr>
          <a:xfrm>
            <a:off x="-213035" y="-95003"/>
            <a:ext cx="6813103" cy="6858000"/>
          </a:xfrm>
          <a:prstGeom prst="rect">
            <a:avLst/>
          </a:prstGeom>
        </p:spPr>
      </p:pic>
      <p:pic>
        <p:nvPicPr>
          <p:cNvPr id="5" name="Picture 4">
            <a:extLst>
              <a:ext uri="{FF2B5EF4-FFF2-40B4-BE49-F238E27FC236}">
                <a16:creationId xmlns:a16="http://schemas.microsoft.com/office/drawing/2014/main" id="{96CA8BA3-CDAE-E467-E70C-B07120B76C20}"/>
              </a:ext>
            </a:extLst>
          </p:cNvPr>
          <p:cNvPicPr>
            <a:picLocks noChangeAspect="1"/>
          </p:cNvPicPr>
          <p:nvPr/>
        </p:nvPicPr>
        <p:blipFill>
          <a:blip r:embed="rId3"/>
          <a:stretch>
            <a:fillRect/>
          </a:stretch>
        </p:blipFill>
        <p:spPr>
          <a:xfrm>
            <a:off x="5872739" y="95003"/>
            <a:ext cx="6056547" cy="6858000"/>
          </a:xfrm>
          <a:prstGeom prst="rect">
            <a:avLst/>
          </a:prstGeom>
        </p:spPr>
      </p:pic>
    </p:spTree>
    <p:extLst>
      <p:ext uri="{BB962C8B-B14F-4D97-AF65-F5344CB8AC3E}">
        <p14:creationId xmlns:p14="http://schemas.microsoft.com/office/powerpoint/2010/main" val="37452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9E10-46B9-5D8F-4C87-0BFC5F7DCF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C973BA-7E86-72B6-DEDE-CF9E6A02773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50756F-9CEE-5030-3799-101102D844DB}"/>
              </a:ext>
            </a:extLst>
          </p:cNvPr>
          <p:cNvPicPr>
            <a:picLocks noChangeAspect="1"/>
          </p:cNvPicPr>
          <p:nvPr/>
        </p:nvPicPr>
        <p:blipFill>
          <a:blip r:embed="rId2"/>
          <a:stretch>
            <a:fillRect/>
          </a:stretch>
        </p:blipFill>
        <p:spPr>
          <a:xfrm>
            <a:off x="186447" y="569169"/>
            <a:ext cx="4958471" cy="3240831"/>
          </a:xfrm>
          <a:prstGeom prst="rect">
            <a:avLst/>
          </a:prstGeom>
        </p:spPr>
      </p:pic>
    </p:spTree>
    <p:extLst>
      <p:ext uri="{BB962C8B-B14F-4D97-AF65-F5344CB8AC3E}">
        <p14:creationId xmlns:p14="http://schemas.microsoft.com/office/powerpoint/2010/main" val="253638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17F6-0855-DE99-75F1-894A2331DC5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87FFE40-DE95-44BE-50A5-6F01BB321EC8}"/>
              </a:ext>
            </a:extLst>
          </p:cNvPr>
          <p:cNvSpPr>
            <a:spLocks noGrp="1"/>
          </p:cNvSpPr>
          <p:nvPr>
            <p:ph idx="1"/>
          </p:nvPr>
        </p:nvSpPr>
        <p:spPr/>
        <p:txBody>
          <a:bodyPr/>
          <a:lstStyle/>
          <a:p>
            <a:endParaRPr lang="en-US" dirty="0"/>
          </a:p>
        </p:txBody>
      </p:sp>
      <p:pic>
        <p:nvPicPr>
          <p:cNvPr id="4098" name="Picture 2" descr="Tesla Sets New Standards in Autonomy with FSD Beta v12.1.2 Launch [Video]">
            <a:extLst>
              <a:ext uri="{FF2B5EF4-FFF2-40B4-BE49-F238E27FC236}">
                <a16:creationId xmlns:a16="http://schemas.microsoft.com/office/drawing/2014/main" id="{8E2BBB1F-52ED-5159-B394-E6158219E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215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E022979-53F7-2B25-22F4-C600CFB9E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96" y="1830600"/>
            <a:ext cx="5674793" cy="319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1E0BC8-5EED-591A-F911-FA9C89133AB9}"/>
              </a:ext>
            </a:extLst>
          </p:cNvPr>
          <p:cNvSpPr txBox="1"/>
          <p:nvPr/>
        </p:nvSpPr>
        <p:spPr>
          <a:xfrm>
            <a:off x="314696" y="5474525"/>
            <a:ext cx="814053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www.thinkautonomous.ai</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/blog/tesla-end-to-end-deep-learning/</a:t>
            </a:r>
          </a:p>
        </p:txBody>
      </p:sp>
      <p:sp>
        <p:nvSpPr>
          <p:cNvPr id="5" name="TextBox 4">
            <a:extLst>
              <a:ext uri="{FF2B5EF4-FFF2-40B4-BE49-F238E27FC236}">
                <a16:creationId xmlns:a16="http://schemas.microsoft.com/office/drawing/2014/main" id="{4B68AE5B-F5B0-3726-1B63-118A6E61E053}"/>
              </a:ext>
            </a:extLst>
          </p:cNvPr>
          <p:cNvSpPr txBox="1"/>
          <p:nvPr/>
        </p:nvSpPr>
        <p:spPr>
          <a:xfrm>
            <a:off x="6496183" y="1582340"/>
            <a:ext cx="4726379"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In this example, the vehicle has to:</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Yield to the pedestrian crossing illegally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Yield to the car coming from the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Step 1:</a:t>
            </a:r>
            <a:r>
              <a:rPr kumimoji="0" lang="en-US" sz="1800" b="0"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 We start with the vision measurements (lanes, objects, and occupancy)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Step 2-3</a:t>
            </a:r>
            <a:r>
              <a:rPr kumimoji="0" lang="en-US" sz="1800" b="0"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 We then generate goal candidates and trajectories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Step 4:</a:t>
            </a:r>
            <a:r>
              <a:rPr kumimoji="0" lang="en-US" sz="1800" b="0"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 We evaluate the first choice: pedestrian yield vs assert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Step 5</a:t>
            </a:r>
            <a:r>
              <a:rPr kumimoji="0" lang="en-US" sz="1800" b="0"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 We evaluate the second choice: Right car yield vs assert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46B56DC-0527-57C3-61D8-9D385150E723}"/>
              </a:ext>
            </a:extLst>
          </p:cNvPr>
          <p:cNvSpPr txBox="1"/>
          <p:nvPr/>
        </p:nvSpPr>
        <p:spPr>
          <a:xfrm>
            <a:off x="402336" y="146304"/>
            <a:ext cx="4145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 Before 2022: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41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FE8F-FC64-3F3F-903F-2933030638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076DA7-E51D-EAF8-128B-A6D4BACF828A}"/>
              </a:ext>
            </a:extLst>
          </p:cNvPr>
          <p:cNvSpPr>
            <a:spLocks noGrp="1"/>
          </p:cNvSpPr>
          <p:nvPr>
            <p:ph idx="1"/>
          </p:nvPr>
        </p:nvSpPr>
        <p:spPr/>
        <p:txBody>
          <a:bodyPr/>
          <a:lstStyle/>
          <a:p>
            <a:endParaRPr lang="en-US"/>
          </a:p>
        </p:txBody>
      </p:sp>
      <p:sp>
        <p:nvSpPr>
          <p:cNvPr id="4" name="Rectangle 2">
            <a:extLst>
              <a:ext uri="{FF2B5EF4-FFF2-40B4-BE49-F238E27FC236}">
                <a16:creationId xmlns:a16="http://schemas.microsoft.com/office/drawing/2014/main" id="{361B7308-6834-C633-AA02-5C3AE9F8FA3D}"/>
              </a:ext>
            </a:extLst>
          </p:cNvPr>
          <p:cNvSpPr>
            <a:spLocks noChangeArrowheads="1"/>
          </p:cNvSpPr>
          <p:nvPr/>
        </p:nvSpPr>
        <p:spPr bwMode="auto">
          <a:xfrm>
            <a:off x="-155761" y="1668606"/>
            <a:ext cx="198323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49" name="Picture 1" descr="A diagram of a car and a car&#10;&#10;Description automatically generated">
            <a:extLst>
              <a:ext uri="{FF2B5EF4-FFF2-40B4-BE49-F238E27FC236}">
                <a16:creationId xmlns:a16="http://schemas.microsoft.com/office/drawing/2014/main" id="{D34FEDAF-C45C-0D56-CD5C-B8E4B1DA570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75232" y="793440"/>
            <a:ext cx="9631680" cy="54332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7580FC-F778-89D4-6EC3-43977658B3CF}"/>
              </a:ext>
            </a:extLst>
          </p:cNvPr>
          <p:cNvSpPr txBox="1"/>
          <p:nvPr/>
        </p:nvSpPr>
        <p:spPr>
          <a:xfrm>
            <a:off x="402336" y="146304"/>
            <a:ext cx="4145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 2022/2023</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847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F198F-FE83-462D-5A65-152EE78739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82BC5-4D0A-A8D1-4073-57632626279F}"/>
              </a:ext>
            </a:extLst>
          </p:cNvPr>
          <p:cNvSpPr>
            <a:spLocks noGrp="1"/>
          </p:cNvSpPr>
          <p:nvPr>
            <p:ph idx="1"/>
          </p:nvPr>
        </p:nvSpPr>
        <p:spPr/>
        <p:txBody>
          <a:bodyPr/>
          <a:lstStyle/>
          <a:p>
            <a:endParaRPr lang="en-US"/>
          </a:p>
        </p:txBody>
      </p:sp>
      <p:sp>
        <p:nvSpPr>
          <p:cNvPr id="4" name="Rectangle 2">
            <a:extLst>
              <a:ext uri="{FF2B5EF4-FFF2-40B4-BE49-F238E27FC236}">
                <a16:creationId xmlns:a16="http://schemas.microsoft.com/office/drawing/2014/main" id="{915EFCC5-DC03-DF25-3ECA-A90CF0D4F096}"/>
              </a:ext>
            </a:extLst>
          </p:cNvPr>
          <p:cNvSpPr>
            <a:spLocks noChangeArrowheads="1"/>
          </p:cNvSpPr>
          <p:nvPr/>
        </p:nvSpPr>
        <p:spPr bwMode="auto">
          <a:xfrm>
            <a:off x="1962911" y="1402079"/>
            <a:ext cx="171313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73" name="Picture 1" descr="A diagram of a car and a car&#10;&#10;Description automatically generated">
            <a:extLst>
              <a:ext uri="{FF2B5EF4-FFF2-40B4-BE49-F238E27FC236}">
                <a16:creationId xmlns:a16="http://schemas.microsoft.com/office/drawing/2014/main" id="{AC067602-04E6-0BFA-026A-528B0FF1285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469136" y="793440"/>
            <a:ext cx="9253728" cy="5398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FFC9CB-E052-F2A8-D26E-CF045EE95F54}"/>
              </a:ext>
            </a:extLst>
          </p:cNvPr>
          <p:cNvSpPr txBox="1"/>
          <p:nvPr/>
        </p:nvSpPr>
        <p:spPr>
          <a:xfrm>
            <a:off x="402336" y="146304"/>
            <a:ext cx="4145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A2A2A"/>
                </a:solidFill>
                <a:effectLst/>
                <a:highlight>
                  <a:srgbClr val="FFFFFF"/>
                </a:highlight>
                <a:uLnTx/>
                <a:uFillTx/>
                <a:latin typeface="SF Pro Display"/>
                <a:ea typeface="+mn-ea"/>
                <a:cs typeface="+mn-cs"/>
              </a:rPr>
              <a:t> 2023/2024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59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407F-D4C0-4674-EEA1-5B2BA0E35C56}"/>
              </a:ext>
            </a:extLst>
          </p:cNvPr>
          <p:cNvSpPr>
            <a:spLocks noGrp="1"/>
          </p:cNvSpPr>
          <p:nvPr>
            <p:ph type="title"/>
          </p:nvPr>
        </p:nvSpPr>
        <p:spPr>
          <a:xfrm>
            <a:off x="598515" y="793440"/>
            <a:ext cx="11130741" cy="850878"/>
          </a:xfrm>
        </p:spPr>
        <p:txBody>
          <a:bodyPr anchor="ctr">
            <a:normAutofit/>
          </a:bodyPr>
          <a:lstStyle/>
          <a:p>
            <a:r>
              <a:rPr lang="en-US" dirty="0"/>
              <a:t>Application</a:t>
            </a:r>
          </a:p>
        </p:txBody>
      </p:sp>
      <p:sp>
        <p:nvSpPr>
          <p:cNvPr id="3" name="Content Placeholder 2">
            <a:extLst>
              <a:ext uri="{FF2B5EF4-FFF2-40B4-BE49-F238E27FC236}">
                <a16:creationId xmlns:a16="http://schemas.microsoft.com/office/drawing/2014/main" id="{05A930C1-5716-AF96-AF12-85A42BFBDE82}"/>
              </a:ext>
            </a:extLst>
          </p:cNvPr>
          <p:cNvSpPr>
            <a:spLocks noGrp="1"/>
          </p:cNvSpPr>
          <p:nvPr>
            <p:ph sz="half" idx="1"/>
          </p:nvPr>
        </p:nvSpPr>
        <p:spPr>
          <a:xfrm>
            <a:off x="838200" y="1825625"/>
            <a:ext cx="5181600" cy="4351338"/>
          </a:xfrm>
        </p:spPr>
        <p:txBody>
          <a:bodyPr>
            <a:normAutofit/>
          </a:bodyPr>
          <a:lstStyle/>
          <a:p>
            <a:r>
              <a:rPr lang="en-US" sz="1300"/>
              <a:t>Fashion goods classification</a:t>
            </a:r>
          </a:p>
          <a:p>
            <a:r>
              <a:rPr lang="en-US" sz="1300"/>
              <a:t>Also learn two important concepts:</a:t>
            </a:r>
          </a:p>
          <a:p>
            <a:pPr lvl="1"/>
            <a:r>
              <a:rPr lang="en-US" sz="1300"/>
              <a:t>Overfitting</a:t>
            </a:r>
          </a:p>
          <a:p>
            <a:pPr lvl="1"/>
            <a:r>
              <a:rPr lang="en-US" sz="1300"/>
              <a:t>Dropout</a:t>
            </a:r>
          </a:p>
          <a:p>
            <a:pPr marL="457200" lvl="1" indent="0">
              <a:buNone/>
            </a:pPr>
            <a:endParaRPr lang="en-US" sz="1300"/>
          </a:p>
          <a:p>
            <a:pPr>
              <a:spcAft>
                <a:spcPts val="450"/>
              </a:spcAft>
              <a:buFont typeface="Arial" panose="020B0604020202020204" pitchFamily="34" charset="0"/>
              <a:buChar char="•"/>
            </a:pPr>
            <a:r>
              <a:rPr lang="en-US" sz="1300" b="0" i="0">
                <a:effectLst/>
              </a:rPr>
              <a:t>First, let's use the vanilla feed forward neural network </a:t>
            </a:r>
          </a:p>
          <a:p>
            <a:pPr marL="742950" lvl="1" indent="-285750">
              <a:spcAft>
                <a:spcPts val="450"/>
              </a:spcAft>
              <a:buFont typeface="Arial" panose="020B0604020202020204" pitchFamily="34" charset="0"/>
              <a:buChar char="•"/>
            </a:pPr>
            <a:r>
              <a:rPr lang="en-US" sz="1300" b="0" i="0" u="sng">
                <a:effectLst/>
                <a:hlinkClick r:id="rId2"/>
              </a:rPr>
              <a:t>Simple_neural_network_for_fashion.ipynbLinks to an external site.</a:t>
            </a:r>
            <a:endParaRPr lang="en-US" sz="1300" b="0" i="0">
              <a:effectLst/>
            </a:endParaRPr>
          </a:p>
          <a:p>
            <a:pPr>
              <a:spcAft>
                <a:spcPts val="450"/>
              </a:spcAft>
              <a:buFont typeface="Arial" panose="020B0604020202020204" pitchFamily="34" charset="0"/>
              <a:buChar char="•"/>
            </a:pPr>
            <a:r>
              <a:rPr lang="en-US" sz="1300" b="0" i="0">
                <a:effectLst/>
              </a:rPr>
              <a:t>Then, let's use a CNN model -- does it perform better? What issues do you see? </a:t>
            </a:r>
          </a:p>
          <a:p>
            <a:pPr marL="742950" lvl="1" indent="-285750">
              <a:spcAft>
                <a:spcPts val="450"/>
              </a:spcAft>
              <a:buFont typeface="Arial" panose="020B0604020202020204" pitchFamily="34" charset="0"/>
              <a:buChar char="•"/>
            </a:pPr>
            <a:r>
              <a:rPr lang="en-US" sz="1300" b="0" i="0" u="sng">
                <a:effectLst/>
                <a:hlinkClick r:id="rId3"/>
              </a:rPr>
              <a:t>CNN_for_fashion_CNN_no_dropout.ipynbLinks to an external site.</a:t>
            </a:r>
            <a:endParaRPr lang="en-US" sz="1300" b="0" i="0">
              <a:effectLst/>
            </a:endParaRPr>
          </a:p>
          <a:p>
            <a:pPr>
              <a:spcAft>
                <a:spcPts val="450"/>
              </a:spcAft>
              <a:buFont typeface="Arial" panose="020B0604020202020204" pitchFamily="34" charset="0"/>
              <a:buChar char="•"/>
            </a:pPr>
            <a:r>
              <a:rPr lang="en-US" sz="1300" b="0" i="0">
                <a:effectLst/>
              </a:rPr>
              <a:t>We will try adding dropout and see whether it helps.</a:t>
            </a:r>
          </a:p>
          <a:p>
            <a:pPr marL="742950" lvl="1" indent="-285750">
              <a:spcAft>
                <a:spcPts val="450"/>
              </a:spcAft>
              <a:buFont typeface="Arial" panose="020B0604020202020204" pitchFamily="34" charset="0"/>
              <a:buChar char="•"/>
            </a:pPr>
            <a:r>
              <a:rPr lang="en-US" sz="1300" b="0" i="0" u="sng">
                <a:effectLst/>
                <a:hlinkClick r:id="rId4"/>
              </a:rPr>
              <a:t>CNN_for_fashion_with_dropout.ipynbLinks to an external site.</a:t>
            </a:r>
            <a:endParaRPr lang="en-US" sz="1300" b="0" i="0">
              <a:effectLst/>
            </a:endParaRPr>
          </a:p>
          <a:p>
            <a:pPr>
              <a:spcAft>
                <a:spcPts val="450"/>
              </a:spcAft>
              <a:buFont typeface="Arial" panose="020B0604020202020204" pitchFamily="34" charset="0"/>
              <a:buChar char="•"/>
            </a:pPr>
            <a:r>
              <a:rPr lang="en-US" sz="1300" b="0" i="0">
                <a:effectLst/>
              </a:rPr>
              <a:t>(Optional) let's try CNN on COVID detection based on X-ray images:</a:t>
            </a:r>
          </a:p>
          <a:p>
            <a:pPr marL="457200" lvl="1" indent="0">
              <a:buNone/>
            </a:pPr>
            <a:endParaRPr lang="en-US" sz="1300"/>
          </a:p>
        </p:txBody>
      </p:sp>
      <p:pic>
        <p:nvPicPr>
          <p:cNvPr id="1026" name="Picture 2" descr="Fashion MNIST sprite">
            <a:extLst>
              <a:ext uri="{FF2B5EF4-FFF2-40B4-BE49-F238E27FC236}">
                <a16:creationId xmlns:a16="http://schemas.microsoft.com/office/drawing/2014/main" id="{09CE1DA6-929F-211F-B04C-E1E9FA5AD60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87331" y="1825625"/>
            <a:ext cx="4351338" cy="43513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605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6C13-AB53-3F4B-A20F-65BBB1507F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D91B97-9910-DF48-B2C0-9AF122CFEF8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F85EFB0-401D-4444-8CBC-6709AF533183}"/>
              </a:ext>
            </a:extLst>
          </p:cNvPr>
          <p:cNvSpPr>
            <a:spLocks noGrp="1"/>
          </p:cNvSpPr>
          <p:nvPr>
            <p:ph type="sldNum" sz="quarter" idx="12"/>
          </p:nvPr>
        </p:nvSpPr>
        <p:spPr/>
        <p:txBody>
          <a:bodyPr/>
          <a:lstStyle/>
          <a:p>
            <a:fld id="{605CF97B-1311-3D42-8EC8-BFD91CFA157B}" type="slidenum">
              <a:rPr lang="en-US" smtClean="0"/>
              <a:t>3</a:t>
            </a:fld>
            <a:endParaRPr lang="en-US"/>
          </a:p>
        </p:txBody>
      </p:sp>
      <p:pic>
        <p:nvPicPr>
          <p:cNvPr id="3074" name="Picture 2" descr="What is Face ID on iOS and How Do I Use It?">
            <a:extLst>
              <a:ext uri="{FF2B5EF4-FFF2-40B4-BE49-F238E27FC236}">
                <a16:creationId xmlns:a16="http://schemas.microsoft.com/office/drawing/2014/main" id="{A093C99D-02AD-A949-8241-2131E8C6F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095" y="2634095"/>
            <a:ext cx="43561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se Face ID to unlock 1Password on your iPhone or iPad Pro">
            <a:extLst>
              <a:ext uri="{FF2B5EF4-FFF2-40B4-BE49-F238E27FC236}">
                <a16:creationId xmlns:a16="http://schemas.microsoft.com/office/drawing/2014/main" id="{C4F51563-5773-A348-B196-4031E8CBF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072" y="2468995"/>
            <a:ext cx="3708400" cy="219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315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9F7A1B-E3F3-4DD8-FEB0-A5469E15A3B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05CF97B-1311-3D42-8EC8-BFD91CFA157B}" type="slidenum">
              <a:rPr lang="en-US">
                <a:solidFill>
                  <a:srgbClr val="FFFFFF"/>
                </a:solidFill>
              </a:rPr>
              <a:pPr>
                <a:spcAft>
                  <a:spcPts val="600"/>
                </a:spcAft>
              </a:pPr>
              <a:t>30</a:t>
            </a:fld>
            <a:endParaRPr lang="en-US">
              <a:solidFill>
                <a:srgbClr val="FFFFFF"/>
              </a:solidFill>
            </a:endParaRPr>
          </a:p>
        </p:txBody>
      </p:sp>
      <p:sp>
        <p:nvSpPr>
          <p:cNvPr id="5" name="Content Placeholder 4">
            <a:extLst>
              <a:ext uri="{FF2B5EF4-FFF2-40B4-BE49-F238E27FC236}">
                <a16:creationId xmlns:a16="http://schemas.microsoft.com/office/drawing/2014/main" id="{45F23EEE-0ABC-EA13-F699-6B5B46CE4117}"/>
              </a:ext>
            </a:extLst>
          </p:cNvPr>
          <p:cNvSpPr>
            <a:spLocks noGrp="1"/>
          </p:cNvSpPr>
          <p:nvPr>
            <p:ph idx="1"/>
          </p:nvPr>
        </p:nvSpPr>
        <p:spPr>
          <a:xfrm>
            <a:off x="394252" y="272077"/>
            <a:ext cx="5701748" cy="713375"/>
          </a:xfrm>
        </p:spPr>
        <p:txBody>
          <a:bodyPr>
            <a:normAutofit fontScale="92500" lnSpcReduction="20000"/>
          </a:bodyPr>
          <a:lstStyle/>
          <a:p>
            <a:pPr marL="0" indent="0">
              <a:buNone/>
            </a:pPr>
            <a:r>
              <a:rPr lang="en-US" b="0" i="0">
                <a:solidFill>
                  <a:srgbClr val="202020"/>
                </a:solidFill>
                <a:effectLst/>
                <a:latin typeface="Helvetica" pitchFamily="2" charset="0"/>
              </a:rPr>
              <a:t>Assignment: AI</a:t>
            </a:r>
            <a:r>
              <a:rPr lang="en-US" b="0" i="0" dirty="0">
                <a:solidFill>
                  <a:srgbClr val="202020"/>
                </a:solidFill>
                <a:effectLst/>
                <a:latin typeface="Helvetica" pitchFamily="2" charset="0"/>
              </a:rPr>
              <a:t>/ML-enabled devices by year of FDA decision date</a:t>
            </a:r>
            <a:endParaRPr lang="en-US" dirty="0"/>
          </a:p>
        </p:txBody>
      </p:sp>
      <p:sp>
        <p:nvSpPr>
          <p:cNvPr id="6" name="TextBox 5">
            <a:extLst>
              <a:ext uri="{FF2B5EF4-FFF2-40B4-BE49-F238E27FC236}">
                <a16:creationId xmlns:a16="http://schemas.microsoft.com/office/drawing/2014/main" id="{DDF51331-4E50-329D-DD15-A70495EBEC29}"/>
              </a:ext>
            </a:extLst>
          </p:cNvPr>
          <p:cNvSpPr txBox="1"/>
          <p:nvPr/>
        </p:nvSpPr>
        <p:spPr>
          <a:xfrm>
            <a:off x="159027" y="5200928"/>
            <a:ext cx="4638260" cy="369332"/>
          </a:xfrm>
          <a:prstGeom prst="rect">
            <a:avLst/>
          </a:prstGeom>
          <a:noFill/>
        </p:spPr>
        <p:txBody>
          <a:bodyPr wrap="square" rtlCol="0">
            <a:spAutoFit/>
          </a:bodyPr>
          <a:lstStyle/>
          <a:p>
            <a:endParaRPr lang="en-US" dirty="0"/>
          </a:p>
        </p:txBody>
      </p:sp>
      <p:pic>
        <p:nvPicPr>
          <p:cNvPr id="7" name="Picture 6" descr="A graph showing the number of medical devices&#10;&#10;Description automatically generated">
            <a:extLst>
              <a:ext uri="{FF2B5EF4-FFF2-40B4-BE49-F238E27FC236}">
                <a16:creationId xmlns:a16="http://schemas.microsoft.com/office/drawing/2014/main" id="{A635B631-316C-BB64-697E-67F9C8874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39" y="1498009"/>
            <a:ext cx="5134088" cy="3311236"/>
          </a:xfrm>
          <a:prstGeom prst="rect">
            <a:avLst/>
          </a:prstGeom>
        </p:spPr>
      </p:pic>
      <p:pic>
        <p:nvPicPr>
          <p:cNvPr id="9" name="Picture 8" descr="A graph with numbers and text&#10;&#10;Description automatically generated">
            <a:extLst>
              <a:ext uri="{FF2B5EF4-FFF2-40B4-BE49-F238E27FC236}">
                <a16:creationId xmlns:a16="http://schemas.microsoft.com/office/drawing/2014/main" id="{94B61C80-45E7-8F89-163C-CDE80B12D3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7609" y="1498009"/>
            <a:ext cx="6338174" cy="3311236"/>
          </a:xfrm>
          <a:prstGeom prst="rect">
            <a:avLst/>
          </a:prstGeom>
        </p:spPr>
      </p:pic>
      <p:sp>
        <p:nvSpPr>
          <p:cNvPr id="10" name="TextBox 9">
            <a:extLst>
              <a:ext uri="{FF2B5EF4-FFF2-40B4-BE49-F238E27FC236}">
                <a16:creationId xmlns:a16="http://schemas.microsoft.com/office/drawing/2014/main" id="{F6FA00F6-3337-F3DD-C8A6-CA1666F9EB2C}"/>
              </a:ext>
            </a:extLst>
          </p:cNvPr>
          <p:cNvSpPr txBox="1"/>
          <p:nvPr/>
        </p:nvSpPr>
        <p:spPr>
          <a:xfrm>
            <a:off x="706582" y="5570260"/>
            <a:ext cx="4835236" cy="1200329"/>
          </a:xfrm>
          <a:prstGeom prst="rect">
            <a:avLst/>
          </a:prstGeom>
          <a:noFill/>
        </p:spPr>
        <p:txBody>
          <a:bodyPr wrap="square" rtlCol="0">
            <a:spAutoFit/>
          </a:bodyPr>
          <a:lstStyle/>
          <a:p>
            <a:r>
              <a:rPr lang="en-US" dirty="0"/>
              <a:t>Data source: https://</a:t>
            </a:r>
            <a:r>
              <a:rPr lang="en-US" dirty="0" err="1"/>
              <a:t>www.fda.gov</a:t>
            </a:r>
            <a:r>
              <a:rPr lang="en-US" dirty="0"/>
              <a:t>/medical-devices/software-medical-device-</a:t>
            </a:r>
            <a:r>
              <a:rPr lang="en-US" dirty="0" err="1"/>
              <a:t>samd</a:t>
            </a:r>
            <a:r>
              <a:rPr lang="en-US" dirty="0"/>
              <a:t>/artificial-intelligence-and-machine-learning-aiml-enabled-medical-devices</a:t>
            </a:r>
          </a:p>
        </p:txBody>
      </p:sp>
    </p:spTree>
    <p:extLst>
      <p:ext uri="{BB962C8B-B14F-4D97-AF65-F5344CB8AC3E}">
        <p14:creationId xmlns:p14="http://schemas.microsoft.com/office/powerpoint/2010/main" val="179749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82DA58-C2AA-5844-BE74-B09403B0E9FB}"/>
              </a:ext>
            </a:extLst>
          </p:cNvPr>
          <p:cNvSpPr>
            <a:spLocks noGrp="1"/>
          </p:cNvSpPr>
          <p:nvPr>
            <p:ph type="sldNum" sz="quarter" idx="12"/>
          </p:nvPr>
        </p:nvSpPr>
        <p:spPr/>
        <p:txBody>
          <a:bodyPr/>
          <a:lstStyle/>
          <a:p>
            <a:fld id="{605CF97B-1311-3D42-8EC8-BFD91CFA157B}" type="slidenum">
              <a:rPr lang="en-US" smtClean="0"/>
              <a:t>4</a:t>
            </a:fld>
            <a:endParaRPr lang="en-US" dirty="0"/>
          </a:p>
        </p:txBody>
      </p:sp>
      <p:pic>
        <p:nvPicPr>
          <p:cNvPr id="5" name="Picture 4">
            <a:extLst>
              <a:ext uri="{FF2B5EF4-FFF2-40B4-BE49-F238E27FC236}">
                <a16:creationId xmlns:a16="http://schemas.microsoft.com/office/drawing/2014/main" id="{62D55253-D84F-1347-8FA1-BAAC79150D04}"/>
              </a:ext>
            </a:extLst>
          </p:cNvPr>
          <p:cNvPicPr>
            <a:picLocks noChangeAspect="1"/>
          </p:cNvPicPr>
          <p:nvPr/>
        </p:nvPicPr>
        <p:blipFill>
          <a:blip r:embed="rId3"/>
          <a:stretch>
            <a:fillRect/>
          </a:stretch>
        </p:blipFill>
        <p:spPr>
          <a:xfrm>
            <a:off x="1384300" y="1117600"/>
            <a:ext cx="9423400" cy="4622800"/>
          </a:xfrm>
          <a:prstGeom prst="rect">
            <a:avLst/>
          </a:prstGeom>
        </p:spPr>
      </p:pic>
      <p:sp>
        <p:nvSpPr>
          <p:cNvPr id="6" name="TextBox 5">
            <a:extLst>
              <a:ext uri="{FF2B5EF4-FFF2-40B4-BE49-F238E27FC236}">
                <a16:creationId xmlns:a16="http://schemas.microsoft.com/office/drawing/2014/main" id="{54AF1659-ECAE-944D-A2E5-07A499AF4700}"/>
              </a:ext>
            </a:extLst>
          </p:cNvPr>
          <p:cNvSpPr txBox="1"/>
          <p:nvPr/>
        </p:nvSpPr>
        <p:spPr>
          <a:xfrm>
            <a:off x="5486400" y="3063240"/>
            <a:ext cx="1074420" cy="89201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05633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5F8B-A26D-E470-509F-6BC5A7260C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250593-71D7-D3BD-20D6-A9764D2CC36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4A2FD33-2233-8C73-52A3-811D31E8829B}"/>
              </a:ext>
            </a:extLst>
          </p:cNvPr>
          <p:cNvSpPr>
            <a:spLocks noGrp="1"/>
          </p:cNvSpPr>
          <p:nvPr>
            <p:ph type="sldNum" sz="quarter" idx="12"/>
          </p:nvPr>
        </p:nvSpPr>
        <p:spPr/>
        <p:txBody>
          <a:bodyPr/>
          <a:lstStyle/>
          <a:p>
            <a:fld id="{605CF97B-1311-3D42-8EC8-BFD91CFA157B}" type="slidenum">
              <a:rPr lang="en-US" smtClean="0"/>
              <a:t>5</a:t>
            </a:fld>
            <a:endParaRPr lang="en-US"/>
          </a:p>
        </p:txBody>
      </p:sp>
      <p:pic>
        <p:nvPicPr>
          <p:cNvPr id="5" name="Picture 4">
            <a:extLst>
              <a:ext uri="{FF2B5EF4-FFF2-40B4-BE49-F238E27FC236}">
                <a16:creationId xmlns:a16="http://schemas.microsoft.com/office/drawing/2014/main" id="{E9428B5C-3F86-6BBD-239B-7B85D521CC1D}"/>
              </a:ext>
            </a:extLst>
          </p:cNvPr>
          <p:cNvPicPr>
            <a:picLocks noChangeAspect="1"/>
          </p:cNvPicPr>
          <p:nvPr/>
        </p:nvPicPr>
        <p:blipFill>
          <a:blip r:embed="rId2"/>
          <a:stretch>
            <a:fillRect/>
          </a:stretch>
        </p:blipFill>
        <p:spPr>
          <a:xfrm>
            <a:off x="1656907" y="1027906"/>
            <a:ext cx="7772400" cy="4025285"/>
          </a:xfrm>
          <a:prstGeom prst="rect">
            <a:avLst/>
          </a:prstGeom>
        </p:spPr>
      </p:pic>
      <p:sp>
        <p:nvSpPr>
          <p:cNvPr id="6" name="TextBox 5">
            <a:extLst>
              <a:ext uri="{FF2B5EF4-FFF2-40B4-BE49-F238E27FC236}">
                <a16:creationId xmlns:a16="http://schemas.microsoft.com/office/drawing/2014/main" id="{D0F34735-69E8-5947-C7BF-08AC294F420E}"/>
              </a:ext>
            </a:extLst>
          </p:cNvPr>
          <p:cNvSpPr txBox="1"/>
          <p:nvPr/>
        </p:nvSpPr>
        <p:spPr>
          <a:xfrm>
            <a:off x="2509284" y="5486400"/>
            <a:ext cx="6443330" cy="369332"/>
          </a:xfrm>
          <a:prstGeom prst="rect">
            <a:avLst/>
          </a:prstGeom>
          <a:noFill/>
        </p:spPr>
        <p:txBody>
          <a:bodyPr wrap="square" rtlCol="0">
            <a:spAutoFit/>
          </a:bodyPr>
          <a:lstStyle/>
          <a:p>
            <a:r>
              <a:rPr lang="en-US" dirty="0"/>
              <a:t>https://</a:t>
            </a:r>
            <a:r>
              <a:rPr lang="en-US" dirty="0" err="1"/>
              <a:t>papers.ssrn.com</a:t>
            </a:r>
            <a:r>
              <a:rPr lang="en-US" dirty="0"/>
              <a:t>/sol3/</a:t>
            </a:r>
            <a:r>
              <a:rPr lang="en-US" dirty="0" err="1"/>
              <a:t>papers.cfm?abstract_id</a:t>
            </a:r>
            <a:r>
              <a:rPr lang="en-US" dirty="0"/>
              <a:t>=3222741</a:t>
            </a:r>
          </a:p>
        </p:txBody>
      </p:sp>
    </p:spTree>
    <p:extLst>
      <p:ext uri="{BB962C8B-B14F-4D97-AF65-F5344CB8AC3E}">
        <p14:creationId xmlns:p14="http://schemas.microsoft.com/office/powerpoint/2010/main" val="2927057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515A-1513-4C27-95FA-D37F7FE7DDE7}"/>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16C6EEE5-A918-474D-BA91-9B7BB153F0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36" y="0"/>
            <a:ext cx="12173964" cy="6858000"/>
          </a:xfrm>
        </p:spPr>
      </p:pic>
      <p:sp>
        <p:nvSpPr>
          <p:cNvPr id="4" name="Slide Number Placeholder 3">
            <a:extLst>
              <a:ext uri="{FF2B5EF4-FFF2-40B4-BE49-F238E27FC236}">
                <a16:creationId xmlns:a16="http://schemas.microsoft.com/office/drawing/2014/main" id="{33831432-453D-40C9-BC02-BCC9915DD9D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6DC482-F6E4-441A-B644-B8CE223C0B93}" type="slidenum">
              <a:rPr lang="en-US" smtClean="0"/>
              <a:pPr/>
              <a:t>6</a:t>
            </a:fld>
            <a:endParaRPr lang="en-US"/>
          </a:p>
        </p:txBody>
      </p:sp>
      <p:sp>
        <p:nvSpPr>
          <p:cNvPr id="3" name="TextBox 2">
            <a:extLst>
              <a:ext uri="{FF2B5EF4-FFF2-40B4-BE49-F238E27FC236}">
                <a16:creationId xmlns:a16="http://schemas.microsoft.com/office/drawing/2014/main" id="{D1417636-2647-4B04-9EAD-C7CF6EB343BA}"/>
              </a:ext>
            </a:extLst>
          </p:cNvPr>
          <p:cNvSpPr txBox="1"/>
          <p:nvPr/>
        </p:nvSpPr>
        <p:spPr>
          <a:xfrm>
            <a:off x="4960883" y="180459"/>
            <a:ext cx="113511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a:latin typeface="Arial" panose="020B0604020202020204" pitchFamily="34" charset="0"/>
                <a:cs typeface="Arial" panose="020B0604020202020204" pitchFamily="34" charset="0"/>
              </a:rPr>
              <a:t>Coach</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2E099C7-2929-44D7-AAE5-12B459964473}"/>
              </a:ext>
            </a:extLst>
          </p:cNvPr>
          <p:cNvSpPr txBox="1"/>
          <p:nvPr/>
        </p:nvSpPr>
        <p:spPr>
          <a:xfrm>
            <a:off x="6096000" y="180459"/>
            <a:ext cx="113511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r"/>
            <a:r>
              <a:rPr lang="en-US" altLang="zh-CN">
                <a:latin typeface="Arial" panose="020B0604020202020204" pitchFamily="34" charset="0"/>
                <a:cs typeface="Arial" panose="020B0604020202020204" pitchFamily="34" charset="0"/>
              </a:rPr>
              <a:t>Patient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1177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AC9ECB-1CA8-AD45-A5C4-D9D176E78997}"/>
              </a:ext>
            </a:extLst>
          </p:cNvPr>
          <p:cNvPicPr>
            <a:picLocks noChangeAspect="1"/>
          </p:cNvPicPr>
          <p:nvPr/>
        </p:nvPicPr>
        <p:blipFill rotWithShape="1">
          <a:blip r:embed="rId2">
            <a:extLst>
              <a:ext uri="{28A0092B-C50C-407E-A947-70E740481C1C}">
                <a14:useLocalDpi xmlns:a14="http://schemas.microsoft.com/office/drawing/2010/main" val="0"/>
              </a:ext>
            </a:extLst>
          </a:blip>
          <a:srcRect l="7727" t="16811" b="12510"/>
          <a:stretch/>
        </p:blipFill>
        <p:spPr>
          <a:xfrm>
            <a:off x="3627160" y="4946800"/>
            <a:ext cx="4852273" cy="2023689"/>
          </a:xfrm>
          <a:prstGeom prst="rect">
            <a:avLst/>
          </a:prstGeom>
        </p:spPr>
      </p:pic>
      <p:pic>
        <p:nvPicPr>
          <p:cNvPr id="5" name="Picture 4">
            <a:extLst>
              <a:ext uri="{FF2B5EF4-FFF2-40B4-BE49-F238E27FC236}">
                <a16:creationId xmlns:a16="http://schemas.microsoft.com/office/drawing/2014/main" id="{333CC3BE-2F07-45CE-BC8E-ACEEB7B2A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6" y="0"/>
            <a:ext cx="12173964" cy="6858000"/>
          </a:xfrm>
          <a:prstGeom prst="rect">
            <a:avLst/>
          </a:prstGeom>
        </p:spPr>
      </p:pic>
      <p:sp>
        <p:nvSpPr>
          <p:cNvPr id="2" name="Slide Number Placeholder 1">
            <a:extLst>
              <a:ext uri="{FF2B5EF4-FFF2-40B4-BE49-F238E27FC236}">
                <a16:creationId xmlns:a16="http://schemas.microsoft.com/office/drawing/2014/main" id="{DC4C6118-3DD0-4445-8C66-04737D6F4CB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6DC482-F6E4-441A-B644-B8CE223C0B93}" type="slidenum">
              <a:rPr lang="en-US" smtClean="0">
                <a:latin typeface="Arial" panose="020B0604020202020204" pitchFamily="34" charset="0"/>
                <a:cs typeface="Arial" panose="020B0604020202020204" pitchFamily="34" charset="0"/>
              </a:rPr>
              <a:pPr/>
              <a:t>7</a:t>
            </a:fld>
            <a:endParaRPr 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F65D02A-2856-4D12-9FDE-5FD5AEE3915F}"/>
              </a:ext>
            </a:extLst>
          </p:cNvPr>
          <p:cNvSpPr txBox="1"/>
          <p:nvPr/>
        </p:nvSpPr>
        <p:spPr>
          <a:xfrm>
            <a:off x="5226904" y="455856"/>
            <a:ext cx="6697009" cy="461665"/>
          </a:xfrm>
          <a:prstGeom prst="rect">
            <a:avLst/>
          </a:prstGeom>
          <a:noFill/>
        </p:spPr>
        <p:txBody>
          <a:bodyPr wrap="square" rtlCol="0">
            <a:spAutoFit/>
          </a:bodyPr>
          <a:lstStyle/>
          <a:p>
            <a:pPr algn="r"/>
            <a:r>
              <a:rPr lang="en-US" altLang="zh-CN" sz="2400" dirty="0">
                <a:cs typeface="Arial" panose="020B0604020202020204" pitchFamily="34" charset="0"/>
              </a:rPr>
              <a:t>Implementation: Amazon Web Services (</a:t>
            </a:r>
            <a:r>
              <a:rPr lang="en-US" sz="2400" dirty="0">
                <a:cs typeface="Arial" panose="020B0604020202020204" pitchFamily="34" charset="0"/>
              </a:rPr>
              <a:t>AWS)</a:t>
            </a:r>
          </a:p>
        </p:txBody>
      </p:sp>
      <p:sp>
        <p:nvSpPr>
          <p:cNvPr id="6" name="TextBox 5">
            <a:extLst>
              <a:ext uri="{FF2B5EF4-FFF2-40B4-BE49-F238E27FC236}">
                <a16:creationId xmlns:a16="http://schemas.microsoft.com/office/drawing/2014/main" id="{DCEB9BD2-1D87-41D7-825B-22740E233083}"/>
              </a:ext>
            </a:extLst>
          </p:cNvPr>
          <p:cNvSpPr txBox="1"/>
          <p:nvPr/>
        </p:nvSpPr>
        <p:spPr>
          <a:xfrm>
            <a:off x="8079128" y="1002301"/>
            <a:ext cx="3844783" cy="461665"/>
          </a:xfrm>
          <a:prstGeom prst="rect">
            <a:avLst/>
          </a:prstGeom>
          <a:noFill/>
        </p:spPr>
        <p:txBody>
          <a:bodyPr wrap="square" rtlCol="0">
            <a:spAutoFit/>
          </a:bodyPr>
          <a:lstStyle/>
          <a:p>
            <a:pPr algn="r"/>
            <a:r>
              <a:rPr lang="en-US" sz="2400">
                <a:cs typeface="Arial" panose="020B0604020202020204" pitchFamily="34" charset="0"/>
              </a:rPr>
              <a:t>CloudWatch</a:t>
            </a:r>
            <a:endParaRPr lang="en-US" sz="2400" dirty="0">
              <a:cs typeface="Arial" panose="020B0604020202020204" pitchFamily="34" charset="0"/>
            </a:endParaRPr>
          </a:p>
        </p:txBody>
      </p:sp>
      <p:sp>
        <p:nvSpPr>
          <p:cNvPr id="7" name="TextBox 6">
            <a:extLst>
              <a:ext uri="{FF2B5EF4-FFF2-40B4-BE49-F238E27FC236}">
                <a16:creationId xmlns:a16="http://schemas.microsoft.com/office/drawing/2014/main" id="{87913448-003D-4141-AFD0-D40A40FA13E8}"/>
              </a:ext>
            </a:extLst>
          </p:cNvPr>
          <p:cNvSpPr txBox="1"/>
          <p:nvPr/>
        </p:nvSpPr>
        <p:spPr>
          <a:xfrm>
            <a:off x="8079128" y="1550438"/>
            <a:ext cx="3844783" cy="461665"/>
          </a:xfrm>
          <a:prstGeom prst="rect">
            <a:avLst/>
          </a:prstGeom>
          <a:noFill/>
        </p:spPr>
        <p:txBody>
          <a:bodyPr wrap="square" rtlCol="0">
            <a:spAutoFit/>
          </a:bodyPr>
          <a:lstStyle/>
          <a:p>
            <a:pPr algn="r"/>
            <a:r>
              <a:rPr lang="en-US" sz="2400">
                <a:cs typeface="Arial" panose="020B0604020202020204" pitchFamily="34" charset="0"/>
              </a:rPr>
              <a:t>EC2 instance</a:t>
            </a:r>
            <a:endParaRPr lang="en-US" sz="2400" dirty="0">
              <a:cs typeface="Arial" panose="020B0604020202020204" pitchFamily="34" charset="0"/>
            </a:endParaRPr>
          </a:p>
        </p:txBody>
      </p:sp>
      <p:sp>
        <p:nvSpPr>
          <p:cNvPr id="8" name="TextBox 7">
            <a:extLst>
              <a:ext uri="{FF2B5EF4-FFF2-40B4-BE49-F238E27FC236}">
                <a16:creationId xmlns:a16="http://schemas.microsoft.com/office/drawing/2014/main" id="{07774E85-A9F0-4BDA-93D4-5A9CF486DE65}"/>
              </a:ext>
            </a:extLst>
          </p:cNvPr>
          <p:cNvSpPr txBox="1"/>
          <p:nvPr/>
        </p:nvSpPr>
        <p:spPr>
          <a:xfrm>
            <a:off x="8079128" y="2098575"/>
            <a:ext cx="3844783" cy="461665"/>
          </a:xfrm>
          <a:prstGeom prst="rect">
            <a:avLst/>
          </a:prstGeom>
          <a:noFill/>
        </p:spPr>
        <p:txBody>
          <a:bodyPr wrap="square" rtlCol="0">
            <a:spAutoFit/>
          </a:bodyPr>
          <a:lstStyle/>
          <a:p>
            <a:pPr algn="r"/>
            <a:r>
              <a:rPr lang="en-US" sz="2400" dirty="0">
                <a:cs typeface="Arial" panose="020B0604020202020204" pitchFamily="34" charset="0"/>
              </a:rPr>
              <a:t>S3 bucket</a:t>
            </a:r>
          </a:p>
        </p:txBody>
      </p:sp>
      <p:sp>
        <p:nvSpPr>
          <p:cNvPr id="9" name="TextBox 8">
            <a:extLst>
              <a:ext uri="{FF2B5EF4-FFF2-40B4-BE49-F238E27FC236}">
                <a16:creationId xmlns:a16="http://schemas.microsoft.com/office/drawing/2014/main" id="{AFA35815-7A63-455F-9164-D051162A1A1B}"/>
              </a:ext>
            </a:extLst>
          </p:cNvPr>
          <p:cNvSpPr txBox="1"/>
          <p:nvPr/>
        </p:nvSpPr>
        <p:spPr>
          <a:xfrm>
            <a:off x="8079128" y="2646712"/>
            <a:ext cx="3844783" cy="461665"/>
          </a:xfrm>
          <a:prstGeom prst="rect">
            <a:avLst/>
          </a:prstGeom>
          <a:noFill/>
        </p:spPr>
        <p:txBody>
          <a:bodyPr wrap="square" rtlCol="0">
            <a:spAutoFit/>
          </a:bodyPr>
          <a:lstStyle/>
          <a:p>
            <a:pPr algn="r"/>
            <a:r>
              <a:rPr lang="en-US" sz="2400" dirty="0">
                <a:cs typeface="Arial" panose="020B0604020202020204" pitchFamily="34" charset="0"/>
              </a:rPr>
              <a:t>lambda function</a:t>
            </a:r>
          </a:p>
        </p:txBody>
      </p:sp>
      <p:sp>
        <p:nvSpPr>
          <p:cNvPr id="10" name="TextBox 9">
            <a:extLst>
              <a:ext uri="{FF2B5EF4-FFF2-40B4-BE49-F238E27FC236}">
                <a16:creationId xmlns:a16="http://schemas.microsoft.com/office/drawing/2014/main" id="{00A78FE8-BA73-4299-977F-F07A203DB4A8}"/>
              </a:ext>
            </a:extLst>
          </p:cNvPr>
          <p:cNvSpPr txBox="1"/>
          <p:nvPr/>
        </p:nvSpPr>
        <p:spPr>
          <a:xfrm>
            <a:off x="8079127" y="3934661"/>
            <a:ext cx="3844783" cy="830997"/>
          </a:xfrm>
          <a:prstGeom prst="rect">
            <a:avLst/>
          </a:prstGeom>
          <a:noFill/>
        </p:spPr>
        <p:txBody>
          <a:bodyPr wrap="square" rtlCol="0">
            <a:spAutoFit/>
          </a:bodyPr>
          <a:lstStyle/>
          <a:p>
            <a:pPr algn="r"/>
            <a:r>
              <a:rPr lang="en-US" sz="2400" dirty="0">
                <a:cs typeface="Arial" panose="020B0604020202020204" pitchFamily="34" charset="0"/>
              </a:rPr>
              <a:t>$0.01 </a:t>
            </a:r>
            <a:r>
              <a:rPr lang="en-US" sz="2400">
                <a:cs typeface="Arial" panose="020B0604020202020204" pitchFamily="34" charset="0"/>
              </a:rPr>
              <a:t>for a </a:t>
            </a:r>
            <a:r>
              <a:rPr lang="en-US" sz="2400" dirty="0">
                <a:cs typeface="Arial" panose="020B0604020202020204" pitchFamily="34" charset="0"/>
              </a:rPr>
              <a:t>30-minute session</a:t>
            </a:r>
          </a:p>
        </p:txBody>
      </p:sp>
      <p:sp>
        <p:nvSpPr>
          <p:cNvPr id="11" name="Rectangle 10">
            <a:extLst>
              <a:ext uri="{FF2B5EF4-FFF2-40B4-BE49-F238E27FC236}">
                <a16:creationId xmlns:a16="http://schemas.microsoft.com/office/drawing/2014/main" id="{3DE75A5A-7CA8-44DF-B014-070AE05FD710}"/>
              </a:ext>
            </a:extLst>
          </p:cNvPr>
          <p:cNvSpPr/>
          <p:nvPr/>
        </p:nvSpPr>
        <p:spPr>
          <a:xfrm>
            <a:off x="2348950" y="5398627"/>
            <a:ext cx="2877954" cy="129941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Arial" panose="020B0604020202020204" pitchFamily="34" charset="0"/>
                <a:cs typeface="Arial" panose="020B0604020202020204" pitchFamily="34" charset="0"/>
              </a:rPr>
              <a:t>Coach’s Fear</a:t>
            </a:r>
            <a:endParaRPr lang="en-US" sz="3200" dirty="0">
              <a:solidFill>
                <a:schemeClr val="tx1"/>
              </a:solidFill>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C1F93375-919D-4809-83BF-336EB1A80E9B}"/>
              </a:ext>
            </a:extLst>
          </p:cNvPr>
          <p:cNvCxnSpPr>
            <a:cxnSpLocks/>
            <a:stCxn id="11" idx="3"/>
            <a:endCxn id="14" idx="1"/>
          </p:cNvCxnSpPr>
          <p:nvPr/>
        </p:nvCxnSpPr>
        <p:spPr>
          <a:xfrm>
            <a:off x="5226904" y="6048332"/>
            <a:ext cx="16244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2B15E6A2-4656-475F-93E0-F606E5A8274D}"/>
              </a:ext>
            </a:extLst>
          </p:cNvPr>
          <p:cNvSpPr/>
          <p:nvPr/>
        </p:nvSpPr>
        <p:spPr>
          <a:xfrm>
            <a:off x="6851375" y="5398627"/>
            <a:ext cx="2877954" cy="129941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Patient Adherence</a:t>
            </a:r>
          </a:p>
        </p:txBody>
      </p:sp>
    </p:spTree>
    <p:extLst>
      <p:ext uri="{BB962C8B-B14F-4D97-AF65-F5344CB8AC3E}">
        <p14:creationId xmlns:p14="http://schemas.microsoft.com/office/powerpoint/2010/main" val="41698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0 L -0.21198 0 " pathEditMode="relative" rAng="0" ptsTypes="AA">
                                      <p:cBhvr>
                                        <p:cTn id="6" dur="2000" fill="hold"/>
                                        <p:tgtEl>
                                          <p:spTgt spid="5"/>
                                        </p:tgtEl>
                                        <p:attrNameLst>
                                          <p:attrName>ppt_x</p:attrName>
                                          <p:attrName>ppt_y</p:attrName>
                                        </p:attrNameLst>
                                      </p:cBhvr>
                                      <p:rCtr x="-10599" y="0"/>
                                    </p:animMotion>
                                  </p:childTnLst>
                                </p:cTn>
                              </p:par>
                              <p:par>
                                <p:cTn id="7" presetID="6" presetClass="emph" presetSubtype="0" fill="hold" nodeType="withEffect">
                                  <p:stCondLst>
                                    <p:cond delay="0"/>
                                  </p:stCondLst>
                                  <p:childTnLst>
                                    <p:animScale>
                                      <p:cBhvr>
                                        <p:cTn id="8" dur="2000" fill="hold"/>
                                        <p:tgtEl>
                                          <p:spTgt spid="5"/>
                                        </p:tgtEl>
                                      </p:cBhvr>
                                      <p:by x="50000" y="50000"/>
                                    </p:animScale>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2000"/>
                            </p:stCondLst>
                            <p:childTnLst>
                              <p:par>
                                <p:cTn id="13" presetID="47"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anim calcmode="lin" valueType="num">
                                      <p:cBhvr>
                                        <p:cTn id="16" dur="250" fill="hold"/>
                                        <p:tgtEl>
                                          <p:spTgt spid="6"/>
                                        </p:tgtEl>
                                        <p:attrNameLst>
                                          <p:attrName>ppt_x</p:attrName>
                                        </p:attrNameLst>
                                      </p:cBhvr>
                                      <p:tavLst>
                                        <p:tav tm="0">
                                          <p:val>
                                            <p:strVal val="#ppt_x"/>
                                          </p:val>
                                        </p:tav>
                                        <p:tav tm="100000">
                                          <p:val>
                                            <p:strVal val="#ppt_x"/>
                                          </p:val>
                                        </p:tav>
                                      </p:tavLst>
                                    </p:anim>
                                    <p:anim calcmode="lin" valueType="num">
                                      <p:cBhvr>
                                        <p:cTn id="17" dur="25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250"/>
                            </p:stCondLst>
                            <p:childTnLst>
                              <p:par>
                                <p:cTn id="19" presetID="47"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anim calcmode="lin" valueType="num">
                                      <p:cBhvr>
                                        <p:cTn id="22" dur="250" fill="hold"/>
                                        <p:tgtEl>
                                          <p:spTgt spid="7"/>
                                        </p:tgtEl>
                                        <p:attrNameLst>
                                          <p:attrName>ppt_x</p:attrName>
                                        </p:attrNameLst>
                                      </p:cBhvr>
                                      <p:tavLst>
                                        <p:tav tm="0">
                                          <p:val>
                                            <p:strVal val="#ppt_x"/>
                                          </p:val>
                                        </p:tav>
                                        <p:tav tm="100000">
                                          <p:val>
                                            <p:strVal val="#ppt_x"/>
                                          </p:val>
                                        </p:tav>
                                      </p:tavLst>
                                    </p:anim>
                                    <p:anim calcmode="lin" valueType="num">
                                      <p:cBhvr>
                                        <p:cTn id="23" dur="25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2750"/>
                            </p:stCondLst>
                            <p:childTnLst>
                              <p:par>
                                <p:cTn id="31" presetID="47"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anim calcmode="lin" valueType="num">
                                      <p:cBhvr>
                                        <p:cTn id="34" dur="250" fill="hold"/>
                                        <p:tgtEl>
                                          <p:spTgt spid="9"/>
                                        </p:tgtEl>
                                        <p:attrNameLst>
                                          <p:attrName>ppt_x</p:attrName>
                                        </p:attrNameLst>
                                      </p:cBhvr>
                                      <p:tavLst>
                                        <p:tav tm="0">
                                          <p:val>
                                            <p:strVal val="#ppt_x"/>
                                          </p:val>
                                        </p:tav>
                                        <p:tav tm="100000">
                                          <p:val>
                                            <p:strVal val="#ppt_x"/>
                                          </p:val>
                                        </p:tav>
                                      </p:tavLst>
                                    </p:anim>
                                    <p:anim calcmode="lin" valueType="num">
                                      <p:cBhvr>
                                        <p:cTn id="35" dur="25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1" presetClass="entr" presetSubtype="0" fill="hold" grpId="0" nodeType="afterEffect">
                                  <p:stCondLst>
                                    <p:cond delay="100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0806-28A0-02CD-A003-6808CE9514E2}"/>
              </a:ext>
            </a:extLst>
          </p:cNvPr>
          <p:cNvSpPr>
            <a:spLocks noGrp="1"/>
          </p:cNvSpPr>
          <p:nvPr>
            <p:ph type="title"/>
          </p:nvPr>
        </p:nvSpPr>
        <p:spPr/>
        <p:txBody>
          <a:bodyPr/>
          <a:lstStyle/>
          <a:p>
            <a:endParaRPr lang="en-US"/>
          </a:p>
        </p:txBody>
      </p:sp>
      <p:pic>
        <p:nvPicPr>
          <p:cNvPr id="7" name="Online Media 6" descr="The evolution of the human eye - Joshua Harvey">
            <a:hlinkClick r:id="" action="ppaction://media"/>
            <a:extLst>
              <a:ext uri="{FF2B5EF4-FFF2-40B4-BE49-F238E27FC236}">
                <a16:creationId xmlns:a16="http://schemas.microsoft.com/office/drawing/2014/main" id="{CB575EAD-66B7-8EC3-3FB3-E86DD3CE23A7}"/>
              </a:ext>
            </a:extLst>
          </p:cNvPr>
          <p:cNvPicPr>
            <a:picLocks noGrp="1" noRot="1" noChangeAspect="1"/>
          </p:cNvPicPr>
          <p:nvPr>
            <p:ph idx="1"/>
            <a:videoFile r:link="rId1"/>
          </p:nvPr>
        </p:nvPicPr>
        <p:blipFill>
          <a:blip r:embed="rId3"/>
          <a:stretch>
            <a:fillRect/>
          </a:stretch>
        </p:blipFill>
        <p:spPr>
          <a:xfrm>
            <a:off x="0" y="0"/>
            <a:ext cx="12192000" cy="6888946"/>
          </a:xfrm>
          <a:prstGeom prst="rect">
            <a:avLst/>
          </a:prstGeom>
        </p:spPr>
      </p:pic>
      <p:sp>
        <p:nvSpPr>
          <p:cNvPr id="4" name="Slide Number Placeholder 3">
            <a:extLst>
              <a:ext uri="{FF2B5EF4-FFF2-40B4-BE49-F238E27FC236}">
                <a16:creationId xmlns:a16="http://schemas.microsoft.com/office/drawing/2014/main" id="{924B1955-E795-65FE-8D89-2C23FC1B06B0}"/>
              </a:ext>
            </a:extLst>
          </p:cNvPr>
          <p:cNvSpPr>
            <a:spLocks noGrp="1"/>
          </p:cNvSpPr>
          <p:nvPr>
            <p:ph type="sldNum" sz="quarter" idx="12"/>
          </p:nvPr>
        </p:nvSpPr>
        <p:spPr/>
        <p:txBody>
          <a:bodyPr/>
          <a:lstStyle/>
          <a:p>
            <a:fld id="{605CF97B-1311-3D42-8EC8-BFD91CFA157B}" type="slidenum">
              <a:rPr lang="en-US" smtClean="0"/>
              <a:t>8</a:t>
            </a:fld>
            <a:endParaRPr lang="en-US"/>
          </a:p>
        </p:txBody>
      </p:sp>
    </p:spTree>
    <p:extLst>
      <p:ext uri="{BB962C8B-B14F-4D97-AF65-F5344CB8AC3E}">
        <p14:creationId xmlns:p14="http://schemas.microsoft.com/office/powerpoint/2010/main" val="302020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18C2-C51E-4441-8F18-DB1A9A5ABF16}"/>
              </a:ext>
            </a:extLst>
          </p:cNvPr>
          <p:cNvSpPr>
            <a:spLocks noGrp="1"/>
          </p:cNvSpPr>
          <p:nvPr>
            <p:ph type="title"/>
          </p:nvPr>
        </p:nvSpPr>
        <p:spPr/>
        <p:txBody>
          <a:bodyPr/>
          <a:lstStyle/>
          <a:p>
            <a:r>
              <a:rPr lang="en-US" dirty="0"/>
              <a:t>Handwritten digit recognition</a:t>
            </a:r>
          </a:p>
        </p:txBody>
      </p:sp>
      <p:grpSp>
        <p:nvGrpSpPr>
          <p:cNvPr id="16" name="Group 15">
            <a:extLst>
              <a:ext uri="{FF2B5EF4-FFF2-40B4-BE49-F238E27FC236}">
                <a16:creationId xmlns:a16="http://schemas.microsoft.com/office/drawing/2014/main" id="{8C141A37-FBA9-6A4D-A15C-9A1AF3DC96C4}"/>
              </a:ext>
            </a:extLst>
          </p:cNvPr>
          <p:cNvGrpSpPr/>
          <p:nvPr/>
        </p:nvGrpSpPr>
        <p:grpSpPr>
          <a:xfrm>
            <a:off x="665697" y="2036038"/>
            <a:ext cx="11388060" cy="4169044"/>
            <a:chOff x="1904188" y="2059187"/>
            <a:chExt cx="11388060" cy="4169044"/>
          </a:xfrm>
        </p:grpSpPr>
        <p:pic>
          <p:nvPicPr>
            <p:cNvPr id="11" name="Picture 10">
              <a:extLst>
                <a:ext uri="{FF2B5EF4-FFF2-40B4-BE49-F238E27FC236}">
                  <a16:creationId xmlns:a16="http://schemas.microsoft.com/office/drawing/2014/main" id="{2BECF666-5255-5D4E-9E21-92DB578B2D60}"/>
                </a:ext>
              </a:extLst>
            </p:cNvPr>
            <p:cNvPicPr>
              <a:picLocks noChangeAspect="1"/>
            </p:cNvPicPr>
            <p:nvPr/>
          </p:nvPicPr>
          <p:blipFill>
            <a:blip r:embed="rId2"/>
            <a:stretch>
              <a:fillRect/>
            </a:stretch>
          </p:blipFill>
          <p:spPr>
            <a:xfrm>
              <a:off x="8410458" y="2528989"/>
              <a:ext cx="1943100" cy="2781300"/>
            </a:xfrm>
            <a:prstGeom prst="rect">
              <a:avLst/>
            </a:prstGeom>
          </p:spPr>
        </p:pic>
        <p:pic>
          <p:nvPicPr>
            <p:cNvPr id="10" name="Picture 9">
              <a:extLst>
                <a:ext uri="{FF2B5EF4-FFF2-40B4-BE49-F238E27FC236}">
                  <a16:creationId xmlns:a16="http://schemas.microsoft.com/office/drawing/2014/main" id="{E7ACE27C-2D6F-CA42-8A32-74739649AD3C}"/>
                </a:ext>
              </a:extLst>
            </p:cNvPr>
            <p:cNvPicPr>
              <a:picLocks noChangeAspect="1"/>
            </p:cNvPicPr>
            <p:nvPr/>
          </p:nvPicPr>
          <p:blipFill>
            <a:blip r:embed="rId3"/>
            <a:stretch>
              <a:fillRect/>
            </a:stretch>
          </p:blipFill>
          <p:spPr>
            <a:xfrm>
              <a:off x="4254500" y="2088031"/>
              <a:ext cx="3683000" cy="4140200"/>
            </a:xfrm>
            <a:prstGeom prst="rect">
              <a:avLst/>
            </a:prstGeom>
          </p:spPr>
        </p:pic>
        <p:pic>
          <p:nvPicPr>
            <p:cNvPr id="5" name="Picture 4">
              <a:extLst>
                <a:ext uri="{FF2B5EF4-FFF2-40B4-BE49-F238E27FC236}">
                  <a16:creationId xmlns:a16="http://schemas.microsoft.com/office/drawing/2014/main" id="{E9856485-5BB9-D248-85CE-844E2BBCE414}"/>
                </a:ext>
              </a:extLst>
            </p:cNvPr>
            <p:cNvPicPr>
              <a:picLocks noChangeAspect="1"/>
            </p:cNvPicPr>
            <p:nvPr/>
          </p:nvPicPr>
          <p:blipFill>
            <a:blip r:embed="rId4"/>
            <a:stretch>
              <a:fillRect/>
            </a:stretch>
          </p:blipFill>
          <p:spPr>
            <a:xfrm>
              <a:off x="1904188" y="2335425"/>
              <a:ext cx="2489200" cy="2590800"/>
            </a:xfrm>
            <a:prstGeom prst="rect">
              <a:avLst/>
            </a:prstGeom>
          </p:spPr>
        </p:pic>
        <p:pic>
          <p:nvPicPr>
            <p:cNvPr id="12" name="Picture 11">
              <a:extLst>
                <a:ext uri="{FF2B5EF4-FFF2-40B4-BE49-F238E27FC236}">
                  <a16:creationId xmlns:a16="http://schemas.microsoft.com/office/drawing/2014/main" id="{5380AE82-60F1-A343-BE02-A3D35C90BF2E}"/>
                </a:ext>
              </a:extLst>
            </p:cNvPr>
            <p:cNvPicPr>
              <a:picLocks noChangeAspect="1"/>
            </p:cNvPicPr>
            <p:nvPr/>
          </p:nvPicPr>
          <p:blipFill>
            <a:blip r:embed="rId5"/>
            <a:stretch>
              <a:fillRect/>
            </a:stretch>
          </p:blipFill>
          <p:spPr>
            <a:xfrm>
              <a:off x="7728393" y="2627525"/>
              <a:ext cx="749300" cy="2298700"/>
            </a:xfrm>
            <a:prstGeom prst="rect">
              <a:avLst/>
            </a:prstGeom>
          </p:spPr>
        </p:pic>
        <p:sp>
          <p:nvSpPr>
            <p:cNvPr id="13" name="TextBox 12">
              <a:extLst>
                <a:ext uri="{FF2B5EF4-FFF2-40B4-BE49-F238E27FC236}">
                  <a16:creationId xmlns:a16="http://schemas.microsoft.com/office/drawing/2014/main" id="{F60B8FA9-E68A-DE4A-9EB2-FFA207F76167}"/>
                </a:ext>
              </a:extLst>
            </p:cNvPr>
            <p:cNvSpPr txBox="1"/>
            <p:nvPr/>
          </p:nvSpPr>
          <p:spPr>
            <a:xfrm>
              <a:off x="8243047" y="2059187"/>
              <a:ext cx="1138961"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Output</a:t>
              </a:r>
            </a:p>
          </p:txBody>
        </p:sp>
        <p:sp>
          <p:nvSpPr>
            <p:cNvPr id="14" name="TextBox 13">
              <a:extLst>
                <a:ext uri="{FF2B5EF4-FFF2-40B4-BE49-F238E27FC236}">
                  <a16:creationId xmlns:a16="http://schemas.microsoft.com/office/drawing/2014/main" id="{74A5B105-4957-584B-A75F-C3BECC64F09E}"/>
                </a:ext>
              </a:extLst>
            </p:cNvPr>
            <p:cNvSpPr txBox="1"/>
            <p:nvPr/>
          </p:nvSpPr>
          <p:spPr>
            <a:xfrm>
              <a:off x="8410458" y="5478517"/>
              <a:ext cx="1138961"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Output Layer</a:t>
              </a:r>
            </a:p>
          </p:txBody>
        </p:sp>
        <p:pic>
          <p:nvPicPr>
            <p:cNvPr id="15" name="Picture 14">
              <a:extLst>
                <a:ext uri="{FF2B5EF4-FFF2-40B4-BE49-F238E27FC236}">
                  <a16:creationId xmlns:a16="http://schemas.microsoft.com/office/drawing/2014/main" id="{922E1846-A734-1E42-92C6-276F1FD0F4C6}"/>
                </a:ext>
              </a:extLst>
            </p:cNvPr>
            <p:cNvPicPr>
              <a:picLocks noChangeAspect="1"/>
            </p:cNvPicPr>
            <p:nvPr/>
          </p:nvPicPr>
          <p:blipFill>
            <a:blip r:embed="rId6"/>
            <a:stretch>
              <a:fillRect/>
            </a:stretch>
          </p:blipFill>
          <p:spPr>
            <a:xfrm>
              <a:off x="10333148" y="2360761"/>
              <a:ext cx="2959100" cy="2691437"/>
            </a:xfrm>
            <a:prstGeom prst="rect">
              <a:avLst/>
            </a:prstGeom>
          </p:spPr>
        </p:pic>
      </p:grpSp>
      <p:sp>
        <p:nvSpPr>
          <p:cNvPr id="3" name="TextBox 2">
            <a:extLst>
              <a:ext uri="{FF2B5EF4-FFF2-40B4-BE49-F238E27FC236}">
                <a16:creationId xmlns:a16="http://schemas.microsoft.com/office/drawing/2014/main" id="{027531A8-C966-9C41-A361-D5725F93DC4A}"/>
              </a:ext>
            </a:extLst>
          </p:cNvPr>
          <p:cNvSpPr txBox="1"/>
          <p:nvPr/>
        </p:nvSpPr>
        <p:spPr>
          <a:xfrm>
            <a:off x="838200" y="5184747"/>
            <a:ext cx="2078620" cy="369332"/>
          </a:xfrm>
          <a:prstGeom prst="rect">
            <a:avLst/>
          </a:prstGeom>
          <a:noFill/>
        </p:spPr>
        <p:txBody>
          <a:bodyPr wrap="square" rtlCol="0">
            <a:spAutoFit/>
          </a:bodyPr>
          <a:lstStyle/>
          <a:p>
            <a:r>
              <a:rPr lang="en-US" b="1" dirty="0"/>
              <a:t>Pixels: 28 x 28 = 784</a:t>
            </a:r>
          </a:p>
        </p:txBody>
      </p:sp>
      <p:sp>
        <p:nvSpPr>
          <p:cNvPr id="17" name="Slide Number Placeholder 3">
            <a:extLst>
              <a:ext uri="{FF2B5EF4-FFF2-40B4-BE49-F238E27FC236}">
                <a16:creationId xmlns:a16="http://schemas.microsoft.com/office/drawing/2014/main" id="{D38BE093-4F49-3B4E-ADFF-106C2269EB00}"/>
              </a:ext>
            </a:extLst>
          </p:cNvPr>
          <p:cNvSpPr>
            <a:spLocks noGrp="1"/>
          </p:cNvSpPr>
          <p:nvPr>
            <p:ph type="sldNum" sz="quarter" idx="12"/>
          </p:nvPr>
        </p:nvSpPr>
        <p:spPr>
          <a:xfrm>
            <a:off x="8610600" y="6356350"/>
            <a:ext cx="2743200" cy="365125"/>
          </a:xfrm>
        </p:spPr>
        <p:txBody>
          <a:bodyPr/>
          <a:lstStyle/>
          <a:p>
            <a:fld id="{605CF97B-1311-3D42-8EC8-BFD91CFA157B}" type="slidenum">
              <a:rPr lang="en-US" smtClean="0"/>
              <a:t>9</a:t>
            </a:fld>
            <a:endParaRPr lang="en-US" dirty="0"/>
          </a:p>
        </p:txBody>
      </p:sp>
    </p:spTree>
    <p:extLst>
      <p:ext uri="{BB962C8B-B14F-4D97-AF65-F5344CB8AC3E}">
        <p14:creationId xmlns:p14="http://schemas.microsoft.com/office/powerpoint/2010/main" val="419363728"/>
      </p:ext>
    </p:extLst>
  </p:cSld>
  <p:clrMapOvr>
    <a:masterClrMapping/>
  </p:clrMapOvr>
</p:sld>
</file>

<file path=ppt/theme/theme1.xml><?xml version="1.0" encoding="utf-8"?>
<a:theme xmlns:a="http://schemas.openxmlformats.org/drawingml/2006/main" name="JHU Research Cle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HU Research Clean" id="{9C437621-947E-4650-AE08-B5F42A35DA48}" vid="{11D5273D-3E0A-4A2A-957F-2B3E155D6D7D}"/>
    </a:ext>
  </a:extLst>
</a:theme>
</file>

<file path=ppt/theme/theme2.xml><?xml version="1.0" encoding="utf-8"?>
<a:theme xmlns:a="http://schemas.openxmlformats.org/drawingml/2006/main" name="JHU Bright Wid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HU Bright Wide Template" id="{AA2020BA-8CF5-46B9-870B-012C8F1C5C2F}" vid="{5D326DB3-8F86-4762-96AD-E2EC9BBE135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E936D02CA271458AC2611CE31A9F13" ma:contentTypeVersion="16" ma:contentTypeDescription="Create a new document." ma:contentTypeScope="" ma:versionID="2f673d4a9faeb5ce3a5b82e2e6aac4de">
  <xsd:schema xmlns:xsd="http://www.w3.org/2001/XMLSchema" xmlns:xs="http://www.w3.org/2001/XMLSchema" xmlns:p="http://schemas.microsoft.com/office/2006/metadata/properties" xmlns:ns3="f1aa26e6-69c1-4d4f-a263-f9a4f72695dc" xmlns:ns4="6755d3f8-faee-428f-9bed-004ee8ec29d0" targetNamespace="http://schemas.microsoft.com/office/2006/metadata/properties" ma:root="true" ma:fieldsID="b90deb325875008f4c29efc0c465f2e5" ns3:_="" ns4:_="">
    <xsd:import namespace="f1aa26e6-69c1-4d4f-a263-f9a4f72695dc"/>
    <xsd:import namespace="6755d3f8-faee-428f-9bed-004ee8ec29d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Location"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aa26e6-69c1-4d4f-a263-f9a4f72695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755d3f8-faee-428f-9bed-004ee8ec29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1aa26e6-69c1-4d4f-a263-f9a4f72695dc" xsi:nil="true"/>
  </documentManagement>
</p:properties>
</file>

<file path=customXml/itemProps1.xml><?xml version="1.0" encoding="utf-8"?>
<ds:datastoreItem xmlns:ds="http://schemas.openxmlformats.org/officeDocument/2006/customXml" ds:itemID="{50D9FA6D-6A95-4CC2-BB78-BC336FF5B0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aa26e6-69c1-4d4f-a263-f9a4f72695dc"/>
    <ds:schemaRef ds:uri="6755d3f8-faee-428f-9bed-004ee8ec29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007B5D-57F0-43EF-8151-FA52642E7402}">
  <ds:schemaRefs>
    <ds:schemaRef ds:uri="http://schemas.microsoft.com/sharepoint/v3/contenttype/forms"/>
  </ds:schemaRefs>
</ds:datastoreItem>
</file>

<file path=customXml/itemProps3.xml><?xml version="1.0" encoding="utf-8"?>
<ds:datastoreItem xmlns:ds="http://schemas.openxmlformats.org/officeDocument/2006/customXml" ds:itemID="{6465FAF8-B8DC-4714-AF5B-F3AA0F1C76B8}">
  <ds:schemaRefs>
    <ds:schemaRef ds:uri="http://schemas.microsoft.com/office/2006/documentManagement/types"/>
    <ds:schemaRef ds:uri="http://www.w3.org/XML/1998/namespace"/>
    <ds:schemaRef ds:uri="http://purl.org/dc/elements/1.1/"/>
    <ds:schemaRef ds:uri="http://schemas.microsoft.com/office/2006/metadata/properties"/>
    <ds:schemaRef ds:uri="f1aa26e6-69c1-4d4f-a263-f9a4f72695dc"/>
    <ds:schemaRef ds:uri="http://purl.org/dc/dcmitype/"/>
    <ds:schemaRef ds:uri="http://schemas.microsoft.com/office/infopath/2007/PartnerControls"/>
    <ds:schemaRef ds:uri="http://schemas.openxmlformats.org/package/2006/metadata/core-properties"/>
    <ds:schemaRef ds:uri="6755d3f8-faee-428f-9bed-004ee8ec29d0"/>
    <ds:schemaRef ds:uri="http://purl.org/dc/terms/"/>
  </ds:schemaRefs>
</ds:datastoreItem>
</file>

<file path=docProps/app.xml><?xml version="1.0" encoding="utf-8"?>
<Properties xmlns="http://schemas.openxmlformats.org/officeDocument/2006/extended-properties" xmlns:vt="http://schemas.openxmlformats.org/officeDocument/2006/docPropsVTypes">
  <Template>JHU Research Clean</Template>
  <TotalTime>2208</TotalTime>
  <Words>887</Words>
  <Application>Microsoft Macintosh PowerPoint</Application>
  <PresentationFormat>Widescreen</PresentationFormat>
  <Paragraphs>198</Paragraphs>
  <Slides>30</Slides>
  <Notes>12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Gentona Book</vt:lpstr>
      <vt:lpstr>Google Sans</vt:lpstr>
      <vt:lpstr>SF Pro Display</vt:lpstr>
      <vt:lpstr>Arial</vt:lpstr>
      <vt:lpstr>Calibri</vt:lpstr>
      <vt:lpstr>Calibri Light</vt:lpstr>
      <vt:lpstr>Courier New</vt:lpstr>
      <vt:lpstr>Helvetica</vt:lpstr>
      <vt:lpstr>Wingdings</vt:lpstr>
      <vt:lpstr>JHU Research Clean</vt:lpstr>
      <vt:lpstr>JHU Bright Wide Template</vt:lpstr>
      <vt:lpstr>Introduction to Convolutional Neural Network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Handwritten digit recognition</vt:lpstr>
      <vt:lpstr>Convolutional Neural Network (CNN)</vt:lpstr>
      <vt:lpstr>PowerPoint Presentation</vt:lpstr>
      <vt:lpstr>PowerPoint Presentation</vt:lpstr>
      <vt:lpstr>Shapes are made of edges </vt:lpstr>
      <vt:lpstr>Filtering</vt:lpstr>
      <vt:lpstr>CNN – Convolution</vt:lpstr>
      <vt:lpstr>CNN – Max Pooling</vt:lpstr>
      <vt:lpstr>Convolution + Max Pooling</vt:lpstr>
      <vt:lpstr>Why multiple convolutional layers</vt:lpstr>
      <vt:lpstr>PowerPoint Presentation</vt:lpstr>
      <vt:lpstr>Panda into Gibbon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Ritu Agarwal</dc:creator>
  <cp:lastModifiedBy>Gordon Gao</cp:lastModifiedBy>
  <cp:revision>10</cp:revision>
  <cp:lastPrinted>2024-06-04T02:33:17Z</cp:lastPrinted>
  <dcterms:created xsi:type="dcterms:W3CDTF">2024-03-09T23:09:24Z</dcterms:created>
  <dcterms:modified xsi:type="dcterms:W3CDTF">2025-02-13T04:02:24Z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0x010100EEE936D02CA271458AC2611CE31A9F13</vt:lpwstr>
  </property>
</Properties>
</file>